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0" r:id="rId3"/>
    <p:sldId id="269" r:id="rId4"/>
    <p:sldId id="264" r:id="rId5"/>
    <p:sldId id="266" r:id="rId6"/>
    <p:sldId id="265" r:id="rId7"/>
    <p:sldId id="259" r:id="rId8"/>
    <p:sldId id="258" r:id="rId9"/>
    <p:sldId id="271" r:id="rId10"/>
    <p:sldId id="272" r:id="rId11"/>
    <p:sldId id="273" r:id="rId12"/>
    <p:sldId id="260" r:id="rId13"/>
    <p:sldId id="274" r:id="rId14"/>
    <p:sldId id="275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9" d="100"/>
          <a:sy n="79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January 20, 2017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January 20,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4340" y="3308886"/>
            <a:ext cx="4310921" cy="26070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Candy Cane (Unregistered)"/>
                <a:cs typeface="Candy Cane (Unregistered)"/>
              </a:rPr>
              <a:t>Christmas </a:t>
            </a:r>
            <a:br>
              <a:rPr lang="en-US" sz="5400" b="1" dirty="0" smtClean="0">
                <a:solidFill>
                  <a:srgbClr val="FF0000"/>
                </a:solidFill>
                <a:latin typeface="Candy Cane (Unregistered)"/>
                <a:cs typeface="Candy Cane (Unregistered)"/>
              </a:rPr>
            </a:br>
            <a:r>
              <a:rPr lang="en-US" sz="5400" b="1" dirty="0" smtClean="0">
                <a:solidFill>
                  <a:srgbClr val="FF0000"/>
                </a:solidFill>
                <a:latin typeface="Candy Cane (Unregistered)"/>
                <a:cs typeface="Candy Cane (Unregistered)"/>
              </a:rPr>
              <a:t>in </a:t>
            </a:r>
            <a:br>
              <a:rPr lang="en-US" sz="5400" b="1" dirty="0" smtClean="0">
                <a:solidFill>
                  <a:srgbClr val="FF0000"/>
                </a:solidFill>
                <a:latin typeface="Candy Cane (Unregistered)"/>
                <a:cs typeface="Candy Cane (Unregistered)"/>
              </a:rPr>
            </a:br>
            <a:r>
              <a:rPr lang="en-US" sz="5400" b="1" dirty="0" smtClean="0">
                <a:solidFill>
                  <a:srgbClr val="FF0000"/>
                </a:solidFill>
                <a:latin typeface="Candy Cane (Unregistered)"/>
                <a:cs typeface="Candy Cane (Unregistered)"/>
              </a:rPr>
              <a:t>Canada</a:t>
            </a:r>
            <a:endParaRPr lang="en-US" sz="5400" b="1" dirty="0">
              <a:solidFill>
                <a:srgbClr val="FF0000"/>
              </a:solidFill>
              <a:latin typeface="Candy Cane (Unregistered)"/>
              <a:cs typeface="Candy Cane (Unregistered)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84" y="0"/>
            <a:ext cx="3609144" cy="2239209"/>
          </a:xfrm>
          <a:prstGeom prst="rect">
            <a:avLst/>
          </a:prstGeom>
        </p:spPr>
      </p:pic>
      <p:pic>
        <p:nvPicPr>
          <p:cNvPr id="5" name="Picture 4" descr="chr tre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99" y="1838270"/>
            <a:ext cx="2999515" cy="424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Station 2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37" y="1987216"/>
            <a:ext cx="3344779" cy="35083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267" y="1987216"/>
            <a:ext cx="3339967" cy="3508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0179" y="5929335"/>
            <a:ext cx="7603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Write 5 resolutions. Use will / will not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29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3.Captains’ contest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Wish to friends and teachers for Christmas</a:t>
            </a:r>
          </a:p>
          <a:p>
            <a:r>
              <a:rPr lang="en-US" dirty="0"/>
              <a:t>a</a:t>
            </a:r>
            <a:r>
              <a:rPr lang="en-US" dirty="0" smtClean="0"/>
              <a:t>bout 1 min.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169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322" y="349600"/>
            <a:ext cx="7485632" cy="136851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800" dirty="0" smtClean="0">
                <a:solidFill>
                  <a:srgbClr val="008000"/>
                </a:solidFill>
              </a:rPr>
              <a:t>Children </a:t>
            </a:r>
            <a:r>
              <a:rPr lang="en-US" sz="2800" dirty="0">
                <a:solidFill>
                  <a:srgbClr val="008000"/>
                </a:solidFill>
              </a:rPr>
              <a:t>in </a:t>
            </a:r>
            <a:r>
              <a:rPr lang="en-US" sz="2800" dirty="0" smtClean="0">
                <a:solidFill>
                  <a:srgbClr val="008000"/>
                </a:solidFill>
              </a:rPr>
              <a:t>Newfoundland and Labrador in Canada make turnip lanterns</a:t>
            </a:r>
            <a:endParaRPr lang="en-US" sz="2800" dirty="0">
              <a:solidFill>
                <a:srgbClr val="008000"/>
              </a:solidFill>
              <a:cs typeface="American Typewri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744" y="2323653"/>
            <a:ext cx="2070791" cy="207079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845" y="1734104"/>
            <a:ext cx="5050319" cy="45463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89" y="454091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70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in Vancouver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23" y="2430380"/>
            <a:ext cx="7032093" cy="3958388"/>
          </a:xfrm>
        </p:spPr>
      </p:pic>
    </p:spTree>
    <p:extLst>
      <p:ext uri="{BB962C8B-B14F-4D97-AF65-F5344CB8AC3E}">
        <p14:creationId xmlns:p14="http://schemas.microsoft.com/office/powerpoint/2010/main" val="2974504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740" y="1083678"/>
            <a:ext cx="2847975" cy="1609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526" y="2880059"/>
            <a:ext cx="4932948" cy="343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72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ank you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524000"/>
            <a:ext cx="698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95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Canadian Pacific Holiday Train since 1999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90" y="2324099"/>
            <a:ext cx="7024744" cy="4172954"/>
          </a:xfrm>
        </p:spPr>
      </p:pic>
    </p:spTree>
    <p:extLst>
      <p:ext uri="{BB962C8B-B14F-4D97-AF65-F5344CB8AC3E}">
        <p14:creationId xmlns:p14="http://schemas.microsoft.com/office/powerpoint/2010/main" val="327664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Canada </a:t>
            </a:r>
            <a:r>
              <a:rPr lang="en-US" dirty="0"/>
              <a:t>Quiz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37" y="2707105"/>
            <a:ext cx="7628010" cy="3272590"/>
          </a:xfrm>
        </p:spPr>
      </p:pic>
    </p:spTree>
    <p:extLst>
      <p:ext uri="{BB962C8B-B14F-4D97-AF65-F5344CB8AC3E}">
        <p14:creationId xmlns:p14="http://schemas.microsoft.com/office/powerpoint/2010/main" val="69485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986589"/>
            <a:ext cx="7462836" cy="1184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1. Which one is Canada’s flag?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462834" cy="3980895"/>
          </a:xfrm>
        </p:spPr>
        <p:txBody>
          <a:bodyPr numCol="2"/>
          <a:lstStyle/>
          <a:p>
            <a:pPr marL="68580" indent="0">
              <a:buNone/>
            </a:pPr>
            <a:r>
              <a:rPr lang="en-US" dirty="0" smtClean="0"/>
              <a:t>A. 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B.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C.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D.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26" y="2598821"/>
            <a:ext cx="3016203" cy="16844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485" y="4554855"/>
            <a:ext cx="3138988" cy="1749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037" y="2598821"/>
            <a:ext cx="3253539" cy="16267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037" y="4478090"/>
            <a:ext cx="3253539" cy="190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4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323474"/>
            <a:ext cx="7880684" cy="84719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Which one </a:t>
            </a:r>
            <a:r>
              <a:rPr lang="en-US" sz="3100" dirty="0" smtClean="0"/>
              <a:t>is the capital city of Canada?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95" y="1732754"/>
            <a:ext cx="8169441" cy="4776330"/>
          </a:xfrm>
        </p:spPr>
        <p:txBody>
          <a:bodyPr numCol="2"/>
          <a:lstStyle/>
          <a:p>
            <a:pPr marL="525780" indent="-457200">
              <a:buAutoNum type="alphaUcPeriod"/>
            </a:pPr>
            <a:r>
              <a:rPr lang="en-US" dirty="0" smtClean="0"/>
              <a:t>Paris</a:t>
            </a:r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r>
              <a:rPr lang="en-US" dirty="0" smtClean="0"/>
              <a:t>Sydney</a:t>
            </a:r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r>
              <a:rPr lang="en-US" dirty="0" err="1" smtClean="0"/>
              <a:t>Kyzyl</a:t>
            </a: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r>
              <a:rPr lang="en-US" dirty="0" smtClean="0"/>
              <a:t>Ottawa</a:t>
            </a:r>
          </a:p>
          <a:p>
            <a:pPr marL="68580" indent="0">
              <a:buNone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  <a:p>
            <a:pPr marL="525780" indent="-457200">
              <a:buAutoNum type="alphaUcPeriod"/>
            </a:pPr>
            <a:endParaRPr lang="en-US" dirty="0" smtClean="0"/>
          </a:p>
          <a:p>
            <a:pPr marL="525780" indent="-457200">
              <a:buAutoNum type="alphaUcPeriod"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13" y="1732754"/>
            <a:ext cx="2160171" cy="2454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199" y="4572000"/>
            <a:ext cx="2605340" cy="1660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347" y="2170664"/>
            <a:ext cx="2815389" cy="1783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16" y="4632158"/>
            <a:ext cx="3188368" cy="161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0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612" y="902368"/>
            <a:ext cx="7904745" cy="116706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100" dirty="0"/>
              <a:t>2. Which one is Canada’s most popular sport?</a:t>
            </a:r>
            <a:br>
              <a:rPr lang="en-US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612" y="2323652"/>
            <a:ext cx="7207198" cy="3508977"/>
          </a:xfrm>
        </p:spPr>
        <p:txBody>
          <a:bodyPr numCol="2"/>
          <a:lstStyle/>
          <a:p>
            <a:pPr marL="68580" indent="0">
              <a:buNone/>
            </a:pPr>
            <a:r>
              <a:rPr lang="en-US" dirty="0" smtClean="0"/>
              <a:t>A.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B.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C.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D.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59" y="2323652"/>
            <a:ext cx="2143125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59" y="4540508"/>
            <a:ext cx="2947737" cy="1967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74" y="2473994"/>
            <a:ext cx="3104146" cy="17460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53" y="4442857"/>
            <a:ext cx="3007440" cy="206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42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52" y="701885"/>
            <a:ext cx="8270954" cy="2006581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000"/>
                </a:solidFill>
                <a:latin typeface="+mn-lt"/>
                <a:cs typeface="American Typewriter"/>
              </a:rPr>
              <a:t>Canada is a very large country and people </a:t>
            </a:r>
            <a:r>
              <a:rPr lang="en-US" sz="2800" dirty="0" smtClean="0">
                <a:solidFill>
                  <a:srgbClr val="008000"/>
                </a:solidFill>
                <a:latin typeface="+mn-lt"/>
                <a:cs typeface="American Typewriter"/>
              </a:rPr>
              <a:t/>
            </a:r>
            <a:br>
              <a:rPr lang="en-US" sz="2800" dirty="0" smtClean="0">
                <a:solidFill>
                  <a:srgbClr val="008000"/>
                </a:solidFill>
                <a:latin typeface="+mn-lt"/>
                <a:cs typeface="American Typewriter"/>
              </a:rPr>
            </a:br>
            <a:r>
              <a:rPr lang="en-US" sz="2800" dirty="0" smtClean="0">
                <a:solidFill>
                  <a:srgbClr val="008000"/>
                </a:solidFill>
                <a:latin typeface="+mn-lt"/>
                <a:cs typeface="American Typewriter"/>
              </a:rPr>
              <a:t>of </a:t>
            </a:r>
            <a:r>
              <a:rPr lang="en-US" sz="2800" dirty="0">
                <a:solidFill>
                  <a:srgbClr val="008000"/>
                </a:solidFill>
                <a:latin typeface="+mn-lt"/>
                <a:cs typeface="American Typewriter"/>
              </a:rPr>
              <a:t>many different nationalities live there.</a:t>
            </a:r>
            <a:r>
              <a:rPr lang="ru-RU" sz="2800" dirty="0">
                <a:solidFill>
                  <a:srgbClr val="008000"/>
                </a:solidFill>
                <a:latin typeface="+mn-lt"/>
                <a:cs typeface="American Typewriter"/>
              </a:rPr>
              <a:t/>
            </a:r>
            <a:br>
              <a:rPr lang="ru-RU" sz="2800" dirty="0">
                <a:solidFill>
                  <a:srgbClr val="008000"/>
                </a:solidFill>
                <a:latin typeface="+mn-lt"/>
                <a:cs typeface="American Typewriter"/>
              </a:rPr>
            </a:br>
            <a:r>
              <a:rPr lang="en-US" sz="2800" dirty="0">
                <a:solidFill>
                  <a:srgbClr val="008000"/>
                </a:solidFill>
                <a:latin typeface="+mn-lt"/>
                <a:cs typeface="American Typewriter"/>
              </a:rPr>
              <a:t>So different Christmas traditions come from their countries, such as Ireland, France, Germany</a:t>
            </a:r>
            <a:r>
              <a:rPr lang="en-US" sz="2800" dirty="0" smtClean="0">
                <a:solidFill>
                  <a:srgbClr val="008000"/>
                </a:solidFill>
                <a:latin typeface="+mn-lt"/>
                <a:cs typeface="American Typewriter"/>
              </a:rPr>
              <a:t>.</a:t>
            </a:r>
            <a:endParaRPr lang="en-US" sz="2800" dirty="0">
              <a:solidFill>
                <a:srgbClr val="008000"/>
              </a:solidFill>
              <a:latin typeface="+mn-lt"/>
              <a:cs typeface="American Typewriter"/>
            </a:endParaRPr>
          </a:p>
        </p:txBody>
      </p:sp>
      <p:pic>
        <p:nvPicPr>
          <p:cNvPr id="4" name="Content Placeholder 3" descr="Canada 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72" r="-14272"/>
          <a:stretch>
            <a:fillRect/>
          </a:stretch>
        </p:blipFill>
        <p:spPr>
          <a:xfrm>
            <a:off x="1042988" y="2708466"/>
            <a:ext cx="6777037" cy="3508375"/>
          </a:xfrm>
        </p:spPr>
      </p:pic>
    </p:spTree>
    <p:extLst>
      <p:ext uri="{BB962C8B-B14F-4D97-AF65-F5344CB8AC3E}">
        <p14:creationId xmlns:p14="http://schemas.microsoft.com/office/powerpoint/2010/main" val="27467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02154"/>
            <a:ext cx="7024744" cy="136851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8000"/>
                </a:solidFill>
                <a:cs typeface="American Typewriter"/>
              </a:rPr>
              <a:t>Most families in Canada have a fir or pine Christmas Tree.</a:t>
            </a:r>
            <a:r>
              <a:rPr lang="ru-RU" sz="3600" dirty="0">
                <a:solidFill>
                  <a:srgbClr val="008000"/>
                </a:solidFill>
                <a:cs typeface="American Typewriter"/>
              </a:rPr>
              <a:t> </a:t>
            </a:r>
            <a:endParaRPr lang="en-US" sz="3600" dirty="0">
              <a:solidFill>
                <a:srgbClr val="008000"/>
              </a:solidFill>
              <a:cs typeface="American Typewriter"/>
            </a:endParaRPr>
          </a:p>
        </p:txBody>
      </p:sp>
      <p:pic>
        <p:nvPicPr>
          <p:cNvPr id="6" name="Content Placeholder 5" descr="chr tree 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121" r="-95121"/>
          <a:stretch>
            <a:fillRect/>
          </a:stretch>
        </p:blipFill>
        <p:spPr>
          <a:xfrm>
            <a:off x="-911461" y="2323652"/>
            <a:ext cx="7160627" cy="3508977"/>
          </a:xfrm>
        </p:spPr>
      </p:pic>
      <p:pic>
        <p:nvPicPr>
          <p:cNvPr id="7" name="Picture 6" descr="chr tre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85" y="2623712"/>
            <a:ext cx="3792943" cy="32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5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Station </a:t>
            </a:r>
            <a:r>
              <a:rPr lang="ru-RU" dirty="0" smtClean="0"/>
              <a:t>1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Christmas tree garland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90" y="2324100"/>
            <a:ext cx="4677833" cy="3508375"/>
          </a:xfrm>
        </p:spPr>
      </p:pic>
    </p:spTree>
    <p:extLst>
      <p:ext uri="{BB962C8B-B14F-4D97-AF65-F5344CB8AC3E}">
        <p14:creationId xmlns:p14="http://schemas.microsoft.com/office/powerpoint/2010/main" val="558489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551</TotalTime>
  <Words>100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Austin</vt:lpstr>
      <vt:lpstr>Christmas  in  Canada</vt:lpstr>
      <vt:lpstr>Canadian Pacific Holiday Train since 1999</vt:lpstr>
      <vt:lpstr>Canada Quiz</vt:lpstr>
      <vt:lpstr>       1. Which one is Canada’s flag?</vt:lpstr>
      <vt:lpstr>Which one is the capital city of Canada? </vt:lpstr>
      <vt:lpstr>    2. Which one is Canada’s most popular sport? </vt:lpstr>
      <vt:lpstr>Canada is a very large country and people  of many different nationalities live there. So different Christmas traditions come from their countries, such as Ireland, France, Germany.</vt:lpstr>
      <vt:lpstr>Most families in Canada have a fir or pine Christmas Tree. </vt:lpstr>
      <vt:lpstr>Station 1.  Christmas tree garland</vt:lpstr>
      <vt:lpstr>Station 2  </vt:lpstr>
      <vt:lpstr>Station 3.Captains’ contest</vt:lpstr>
      <vt:lpstr>Children in Newfoundland and Labrador in Canada make turnip lanterns</vt:lpstr>
      <vt:lpstr>Christmas in Vancouver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 in  Canada</dc:title>
  <dc:creator>Pavel&amp;Natasha</dc:creator>
  <cp:lastModifiedBy>123</cp:lastModifiedBy>
  <cp:revision>9</cp:revision>
  <dcterms:created xsi:type="dcterms:W3CDTF">2013-12-19T17:24:31Z</dcterms:created>
  <dcterms:modified xsi:type="dcterms:W3CDTF">2017-01-19T18:37:30Z</dcterms:modified>
</cp:coreProperties>
</file>