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94" autoAdjust="0"/>
    <p:restoredTop sz="94660"/>
  </p:normalViewPr>
  <p:slideViewPr>
    <p:cSldViewPr>
      <p:cViewPr varScale="1">
        <p:scale>
          <a:sx n="70" d="100"/>
          <a:sy n="70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06646D-B060-4335-A73F-6AA4A0C45C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2E234-9050-4B40-A2C4-11C7BBA954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FFF54-F81F-44DB-B471-59FC89C6F9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0C034C-6F1A-4F58-B7A4-B38AD8D031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DDC42F-0917-47F9-9C9F-F1CB1BA70E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84436-AAA4-455A-AAA5-3BC7E9548F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E03ABA-5F3D-4D62-8878-B6C84A46FA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6883FB-CB85-4B6B-9046-207C515D0B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9A0EC-F5DB-4F0D-B0E2-3F2ABEDA58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40C4D-8F03-42BA-9F7D-7616FACEB4A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272A60-A98F-4010-AFED-B463F0EF66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0834CAF-FE06-4A9A-B6C7-83B2E48F9BE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zoom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datarenewal.ru/wp-content/uploads/2009/09/img4aa3732136379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stoik.ru/products/mxt/mxt_sa-4551/images/clip_image002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compress.ru/Archive/CP/2005/6/38/_Ris_1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compress.ru/Archive/CP/2005/6/38/Ris_2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lib.csu.ru/dl/bases/prg/kompress/articles/2002_03_raid/6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compress.ru/Archive/CP/2002/3/42/8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compress.ru/Archive/CP/2005/6/38/Ris_3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lib.csu.ru/dl/bases/prg/kompress/articles/2002_03_raid/6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www.compress.ru/Archive/CP/2005/6/38/Ris_3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429260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Физическая защита данных на дисках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3116"/>
            <a:ext cx="8229600" cy="1143000"/>
          </a:xfrm>
        </p:spPr>
        <p:txBody>
          <a:bodyPr/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Спасибо за внимание!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647700"/>
          </a:xfrm>
        </p:spPr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</a:rPr>
              <a:t>Физическая защита данных на дисках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357298"/>
            <a:ext cx="8229600" cy="2447925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dirty="0" smtClean="0">
                <a:solidFill>
                  <a:schemeClr val="accent2"/>
                </a:solidFill>
              </a:rPr>
              <a:t>Redundant Arrays of Independent</a:t>
            </a:r>
            <a:endParaRPr lang="ru-RU" dirty="0" smtClean="0">
              <a:solidFill>
                <a:schemeClr val="accent2"/>
              </a:solidFill>
            </a:endParaRPr>
          </a:p>
          <a:p>
            <a:pPr algn="ctr">
              <a:buFontTx/>
              <a:buNone/>
            </a:pPr>
            <a:r>
              <a:rPr lang="ru-RU" dirty="0" smtClean="0">
                <a:solidFill>
                  <a:schemeClr val="accent2"/>
                </a:solidFill>
              </a:rPr>
              <a:t> или </a:t>
            </a:r>
            <a:r>
              <a:rPr lang="en-US" b="1" dirty="0" smtClean="0">
                <a:solidFill>
                  <a:schemeClr val="accent2"/>
                </a:solidFill>
              </a:rPr>
              <a:t>RAID - </a:t>
            </a:r>
            <a:r>
              <a:rPr lang="ru-RU" b="1" dirty="0" smtClean="0">
                <a:solidFill>
                  <a:schemeClr val="accent2"/>
                </a:solidFill>
              </a:rPr>
              <a:t>массив</a:t>
            </a:r>
          </a:p>
          <a:p>
            <a:pPr algn="ctr">
              <a:buFontTx/>
              <a:buNone/>
            </a:pPr>
            <a:r>
              <a:rPr lang="ru-RU" dirty="0" smtClean="0">
                <a:solidFill>
                  <a:schemeClr val="accent2"/>
                </a:solidFill>
              </a:rPr>
              <a:t>(избыточный массив независимых дисков)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6" name="Picture 5" descr="Картинка 8 из 128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3429000"/>
            <a:ext cx="2928958" cy="3082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647700"/>
          </a:xfrm>
        </p:spPr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</a:rPr>
              <a:t>Физическая защита данных на дисках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24479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dirty="0" smtClean="0">
                <a:solidFill>
                  <a:schemeClr val="accent2"/>
                </a:solidFill>
              </a:rPr>
              <a:t>Способы реализации </a:t>
            </a:r>
            <a:r>
              <a:rPr lang="en-US" b="1" dirty="0" smtClean="0">
                <a:solidFill>
                  <a:schemeClr val="accent2"/>
                </a:solidFill>
              </a:rPr>
              <a:t>RAID</a:t>
            </a:r>
            <a:r>
              <a:rPr lang="ru-RU" b="1" dirty="0" smtClean="0">
                <a:solidFill>
                  <a:schemeClr val="accent2"/>
                </a:solidFill>
              </a:rPr>
              <a:t>-массива</a:t>
            </a:r>
          </a:p>
          <a:p>
            <a:pPr algn="ctr">
              <a:buFontTx/>
              <a:buNone/>
            </a:pP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6" name="Штриховая стрелка вправо 5"/>
          <p:cNvSpPr/>
          <p:nvPr/>
        </p:nvSpPr>
        <p:spPr>
          <a:xfrm rot="5400000">
            <a:off x="1785918" y="2000240"/>
            <a:ext cx="1143008" cy="142876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триховая стрелка вправо 6"/>
          <p:cNvSpPr/>
          <p:nvPr/>
        </p:nvSpPr>
        <p:spPr>
          <a:xfrm rot="5400000">
            <a:off x="5929322" y="1928802"/>
            <a:ext cx="1143008" cy="142876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42976" y="3714752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+mn-lt"/>
              </a:rPr>
              <a:t>Аппаратный</a:t>
            </a:r>
            <a:endParaRPr lang="ru-RU" sz="32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14942" y="3714752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+mn-lt"/>
              </a:rPr>
              <a:t>Программный</a:t>
            </a:r>
            <a:endParaRPr lang="ru-RU" sz="3200" dirty="0">
              <a:latin typeface="+mn-lt"/>
            </a:endParaRPr>
          </a:p>
        </p:txBody>
      </p:sp>
      <p:pic>
        <p:nvPicPr>
          <p:cNvPr id="10" name="Picture 9" descr="Картинка 14 из 13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500562" y="4572008"/>
            <a:ext cx="3709986" cy="1374736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285852" y="4857760"/>
            <a:ext cx="30003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/>
              <a:t>Дисковый</a:t>
            </a:r>
          </a:p>
          <a:p>
            <a:pPr algn="ctr"/>
            <a:r>
              <a:rPr lang="ru-RU" sz="1600" dirty="0" smtClean="0"/>
              <a:t> </a:t>
            </a:r>
            <a:r>
              <a:rPr lang="ru-RU" sz="1600" b="1" dirty="0" smtClean="0"/>
              <a:t>RAID</a:t>
            </a:r>
            <a:r>
              <a:rPr lang="ru-RU" sz="1600" dirty="0" smtClean="0"/>
              <a:t> </a:t>
            </a:r>
            <a:r>
              <a:rPr lang="ru-RU" sz="1600" b="1" dirty="0" smtClean="0"/>
              <a:t>массив</a:t>
            </a:r>
          </a:p>
          <a:p>
            <a:pPr algn="ctr"/>
            <a:r>
              <a:rPr lang="ru-RU" sz="1600" dirty="0" smtClean="0"/>
              <a:t> </a:t>
            </a:r>
            <a:r>
              <a:rPr lang="ru-RU" sz="1600" dirty="0" err="1" smtClean="0"/>
              <a:t>Maxtronic</a:t>
            </a:r>
            <a:r>
              <a:rPr lang="ru-RU" sz="1600" dirty="0" smtClean="0"/>
              <a:t> SA-4551S</a:t>
            </a:r>
            <a:endParaRPr lang="ru-RU" sz="1600" dirty="0"/>
          </a:p>
        </p:txBody>
      </p:sp>
      <p:sp>
        <p:nvSpPr>
          <p:cNvPr id="12" name="Выгнутая вниз стрелка 11"/>
          <p:cNvSpPr/>
          <p:nvPr/>
        </p:nvSpPr>
        <p:spPr>
          <a:xfrm>
            <a:off x="3500430" y="5643578"/>
            <a:ext cx="1643074" cy="50006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647700"/>
          </a:xfrm>
        </p:spPr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</a:rPr>
              <a:t>Физическая защита данных на дисках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3143248"/>
            <a:ext cx="2614602" cy="733413"/>
          </a:xfrm>
        </p:spPr>
        <p:txBody>
          <a:bodyPr/>
          <a:lstStyle/>
          <a:p>
            <a:pPr>
              <a:buFontTx/>
              <a:buNone/>
            </a:pPr>
            <a:r>
              <a:rPr lang="ru-RU" sz="4000" dirty="0" smtClean="0">
                <a:solidFill>
                  <a:schemeClr val="accent2"/>
                </a:solidFill>
              </a:rPr>
              <a:t>Уровень 0</a:t>
            </a:r>
            <a:endParaRPr lang="ru-RU" sz="4000" dirty="0">
              <a:solidFill>
                <a:schemeClr val="accent2"/>
              </a:solidFill>
            </a:endParaRPr>
          </a:p>
        </p:txBody>
      </p:sp>
      <p:pic>
        <p:nvPicPr>
          <p:cNvPr id="6" name="Picture 7" descr="Картинка 26 из 128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1428736"/>
            <a:ext cx="4248150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647700"/>
          </a:xfrm>
        </p:spPr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</a:rPr>
              <a:t>Физическая защита данных на дисках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1514" y="3143248"/>
            <a:ext cx="2900354" cy="804851"/>
          </a:xfrm>
        </p:spPr>
        <p:txBody>
          <a:bodyPr/>
          <a:lstStyle/>
          <a:p>
            <a:pPr>
              <a:buFontTx/>
              <a:buNone/>
            </a:pPr>
            <a:r>
              <a:rPr lang="ru-RU" sz="4000" dirty="0" smtClean="0">
                <a:solidFill>
                  <a:schemeClr val="accent2"/>
                </a:solidFill>
              </a:rPr>
              <a:t>Уровень 1</a:t>
            </a:r>
            <a:endParaRPr lang="ru-RU" sz="4000" dirty="0">
              <a:solidFill>
                <a:schemeClr val="accent2"/>
              </a:solidFill>
            </a:endParaRPr>
          </a:p>
        </p:txBody>
      </p:sp>
      <p:pic>
        <p:nvPicPr>
          <p:cNvPr id="6" name="Picture 8" descr="Картинка 26 из 128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500174"/>
            <a:ext cx="3744913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647700"/>
          </a:xfrm>
        </p:spPr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</a:rPr>
              <a:t>Физическая защита данных на дисках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44" y="3214686"/>
            <a:ext cx="3500462" cy="876289"/>
          </a:xfrm>
        </p:spPr>
        <p:txBody>
          <a:bodyPr/>
          <a:lstStyle/>
          <a:p>
            <a:pPr>
              <a:buFontTx/>
              <a:buNone/>
            </a:pPr>
            <a:r>
              <a:rPr lang="ru-RU" sz="4000" dirty="0" smtClean="0">
                <a:solidFill>
                  <a:schemeClr val="accent2"/>
                </a:solidFill>
              </a:rPr>
              <a:t>Уровень 2 и 3</a:t>
            </a:r>
            <a:endParaRPr lang="ru-RU" sz="4000" dirty="0">
              <a:solidFill>
                <a:schemeClr val="accent2"/>
              </a:solidFill>
            </a:endParaRPr>
          </a:p>
        </p:txBody>
      </p:sp>
      <p:pic>
        <p:nvPicPr>
          <p:cNvPr id="6" name="Picture 8" descr="Картинка 1 из 127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974094"/>
            <a:ext cx="5003806" cy="5169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647700"/>
          </a:xfrm>
        </p:spPr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</a:rPr>
              <a:t>Физическая защита данных на дисках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3214686"/>
            <a:ext cx="2900354" cy="876289"/>
          </a:xfrm>
        </p:spPr>
        <p:txBody>
          <a:bodyPr/>
          <a:lstStyle/>
          <a:p>
            <a:pPr>
              <a:buFontTx/>
              <a:buNone/>
            </a:pPr>
            <a:r>
              <a:rPr lang="ru-RU" sz="4000" dirty="0" smtClean="0">
                <a:solidFill>
                  <a:schemeClr val="accent2"/>
                </a:solidFill>
              </a:rPr>
              <a:t>Уровень 4</a:t>
            </a:r>
            <a:endParaRPr lang="ru-RU" sz="4000" dirty="0">
              <a:solidFill>
                <a:schemeClr val="accent2"/>
              </a:solidFill>
            </a:endParaRPr>
          </a:p>
        </p:txBody>
      </p:sp>
      <p:pic>
        <p:nvPicPr>
          <p:cNvPr id="6" name="Picture 8" descr="Картинка 26 из 128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10054" y="1285860"/>
            <a:ext cx="4724360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647700"/>
          </a:xfrm>
        </p:spPr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</a:rPr>
              <a:t>Физическая защита данных на дисках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3214686"/>
            <a:ext cx="2828916" cy="876289"/>
          </a:xfrm>
        </p:spPr>
        <p:txBody>
          <a:bodyPr/>
          <a:lstStyle/>
          <a:p>
            <a:pPr>
              <a:buFontTx/>
              <a:buNone/>
            </a:pPr>
            <a:r>
              <a:rPr lang="ru-RU" sz="4000" dirty="0" smtClean="0">
                <a:solidFill>
                  <a:schemeClr val="accent2"/>
                </a:solidFill>
              </a:rPr>
              <a:t>Уровень 5</a:t>
            </a:r>
            <a:endParaRPr lang="ru-RU" sz="4000" dirty="0">
              <a:solidFill>
                <a:schemeClr val="accent2"/>
              </a:solidFill>
            </a:endParaRPr>
          </a:p>
        </p:txBody>
      </p:sp>
      <p:pic>
        <p:nvPicPr>
          <p:cNvPr id="6" name="Picture 7" descr="Картинка 26 из 128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1142984"/>
            <a:ext cx="5072068" cy="5156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647700"/>
          </a:xfrm>
        </p:spPr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</a:rPr>
              <a:t>Физическая защита данных на дисках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5900750" cy="1019165"/>
          </a:xfrm>
        </p:spPr>
        <p:txBody>
          <a:bodyPr/>
          <a:lstStyle/>
          <a:p>
            <a:pPr>
              <a:buFontTx/>
              <a:buNone/>
            </a:pPr>
            <a:r>
              <a:rPr lang="ru-RU" dirty="0" smtClean="0">
                <a:solidFill>
                  <a:schemeClr val="accent2"/>
                </a:solidFill>
              </a:rPr>
              <a:t>Наиболее предпочтительные </a:t>
            </a:r>
            <a:r>
              <a:rPr lang="en-US" dirty="0" smtClean="0">
                <a:solidFill>
                  <a:schemeClr val="accent2"/>
                </a:solidFill>
              </a:rPr>
              <a:t>RAID</a:t>
            </a:r>
            <a:r>
              <a:rPr lang="ru-RU" dirty="0" smtClean="0">
                <a:solidFill>
                  <a:schemeClr val="accent2"/>
                </a:solidFill>
              </a:rPr>
              <a:t>-массивы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6" name="Picture 8" descr="Картинка 1 из 127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643050"/>
            <a:ext cx="3482572" cy="3597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Картинка 26 из 128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2500306"/>
            <a:ext cx="3666730" cy="3727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Интернет">
  <a:themeElements>
    <a:clrScheme name="Интернет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Интернет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Интернет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Интернет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Интернет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Интернет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Интернет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Интернет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нтернет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нтернет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нтернет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нтернет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нтернет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нтернет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Интернет</Template>
  <TotalTime>53</TotalTime>
  <Words>93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Интернет</vt:lpstr>
      <vt:lpstr>Физическая защита данных на дисках</vt:lpstr>
      <vt:lpstr>Физическая защита данных на дисках</vt:lpstr>
      <vt:lpstr>Физическая защита данных на дисках</vt:lpstr>
      <vt:lpstr>Физическая защита данных на дисках</vt:lpstr>
      <vt:lpstr>Физическая защита данных на дисках</vt:lpstr>
      <vt:lpstr>Физическая защита данных на дисках</vt:lpstr>
      <vt:lpstr>Физическая защита данных на дисках</vt:lpstr>
      <vt:lpstr>Физическая защита данных на дисках</vt:lpstr>
      <vt:lpstr>Физическая защита данных на дисках</vt:lpstr>
      <vt:lpstr>Спасибо за внимание!</vt:lpstr>
    </vt:vector>
  </TitlesOfParts>
  <Company>DEmon Soft, 2008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Физическая защита данных на дисках</dc:title>
  <dc:creator>User</dc:creator>
  <cp:lastModifiedBy>User</cp:lastModifiedBy>
  <cp:revision>7</cp:revision>
  <dcterms:created xsi:type="dcterms:W3CDTF">2012-10-21T13:43:27Z</dcterms:created>
  <dcterms:modified xsi:type="dcterms:W3CDTF">2017-02-06T12:14:33Z</dcterms:modified>
</cp:coreProperties>
</file>