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66" r:id="rId3"/>
    <p:sldId id="257" r:id="rId4"/>
    <p:sldId id="264" r:id="rId5"/>
    <p:sldId id="260" r:id="rId6"/>
    <p:sldId id="261" r:id="rId7"/>
    <p:sldId id="262" r:id="rId8"/>
    <p:sldId id="263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3F930-07AF-407D-9878-FA681818F62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6776F-85E9-4BE2-9073-435761A8B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96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279E37-972D-4D91-B033-DE59DF6A2C7C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C11774-8B62-4D65-991F-867A4A58B50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84784"/>
            <a:ext cx="7855024" cy="266429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«Формы работы с семьями, имеющими детей с ЗПРР».</a:t>
            </a:r>
            <a:endParaRPr lang="ru-RU" sz="5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5157192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ysClr val="windowText" lastClr="000000"/>
                </a:solidFill>
              </a:rPr>
              <a:t>Группа: Герасимова Н.Е.</a:t>
            </a: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                Попова Г.Н.</a:t>
            </a: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                </a:t>
            </a:r>
            <a:r>
              <a:rPr lang="ru-RU" sz="2000" b="1" dirty="0" err="1" smtClean="0">
                <a:solidFill>
                  <a:sysClr val="windowText" lastClr="000000"/>
                </a:solidFill>
              </a:rPr>
              <a:t>Шитякова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 В.М.</a:t>
            </a: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                </a:t>
            </a:r>
            <a:r>
              <a:rPr lang="ru-RU" sz="2000" b="1" dirty="0" err="1" smtClean="0">
                <a:solidFill>
                  <a:sysClr val="windowText" lastClr="000000"/>
                </a:solidFill>
              </a:rPr>
              <a:t>Щенников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 Д.А.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25333"/>
            <a:ext cx="8280920" cy="553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527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Спасибо за внимание!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/>
              <a:t>Воспитание в семье ребенка с ЗПРР - ответственная задача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8788" y="1916832"/>
            <a:ext cx="6961842" cy="8925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b="1" dirty="0" smtClean="0"/>
              <a:t>Родители должны оценить возможности </a:t>
            </a:r>
          </a:p>
          <a:p>
            <a:pPr algn="ctr"/>
            <a:r>
              <a:rPr lang="ru-RU" sz="2600" b="1" dirty="0" smtClean="0"/>
              <a:t>ребенка с ЗПРР и его успехи.</a:t>
            </a:r>
            <a:endParaRPr lang="ru-RU" sz="2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996953"/>
            <a:ext cx="8604448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Только совместная работа педагогов и семьи пойдет ребенку с ЗПРР на пользу </a:t>
            </a:r>
          </a:p>
          <a:p>
            <a:pPr algn="ctr"/>
            <a:r>
              <a:rPr lang="ru-RU" sz="2600" b="1" dirty="0" smtClean="0"/>
              <a:t>и приведет к положительным результатам.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765119"/>
            <a:ext cx="7674152" cy="19697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Родители не должны перекладывать всю ответственность на педагогов и </a:t>
            </a:r>
          </a:p>
          <a:p>
            <a:pPr algn="ctr"/>
            <a:r>
              <a:rPr lang="ru-RU" sz="2600" b="1" dirty="0" smtClean="0"/>
              <a:t>устраняться от </a:t>
            </a:r>
          </a:p>
          <a:p>
            <a:pPr algn="ctr"/>
            <a:r>
              <a:rPr lang="ru-RU" sz="2600" b="1" dirty="0" smtClean="0"/>
              <a:t>воспитательно-образовательного процесса.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84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/>
              <a:t>Индивидуальные формы работы  </a:t>
            </a:r>
            <a:endParaRPr lang="ru-RU" sz="49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93791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/>
            <a:r>
              <a:rPr lang="ru-RU" sz="2800" b="1" dirty="0" smtClean="0"/>
              <a:t>Консультация</a:t>
            </a:r>
            <a:endParaRPr lang="ru-RU" sz="28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920084"/>
            <a:ext cx="4038600" cy="493791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/>
            <a:r>
              <a:rPr lang="ru-RU" sz="2800" b="1" dirty="0" smtClean="0"/>
              <a:t>Обучающее</a:t>
            </a:r>
            <a:r>
              <a:rPr lang="ru-RU" sz="2800" dirty="0" smtClean="0"/>
              <a:t> </a:t>
            </a:r>
            <a:r>
              <a:rPr lang="ru-RU" sz="2800" b="1" dirty="0" smtClean="0"/>
              <a:t>занятие</a:t>
            </a:r>
            <a:endParaRPr lang="ru-RU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267744" y="191683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300192" y="191683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81307"/>
            <a:ext cx="4032448" cy="347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2516" y="3429000"/>
            <a:ext cx="4043940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Групповые формы работы</a:t>
            </a:r>
            <a:endParaRPr lang="ru-RU" dirty="0"/>
          </a:p>
        </p:txBody>
      </p:sp>
      <p:pic>
        <p:nvPicPr>
          <p:cNvPr id="6146" name="Picture 2" descr="http://ministrana.ru/_mod_files/ce_images/zanyatiya/a-046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1"/>
            <a:ext cx="4608512" cy="2961395"/>
          </a:xfrm>
          <a:prstGeom prst="rect">
            <a:avLst/>
          </a:prstGeom>
          <a:noFill/>
        </p:spPr>
      </p:pic>
      <p:pic>
        <p:nvPicPr>
          <p:cNvPr id="6148" name="Picture 4" descr="http://www.filipp-ok.ru/spaw2/uploads/images/fotos/zanyatiya_horeograf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91017"/>
            <a:ext cx="4355976" cy="3266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800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 smtClean="0"/>
              <a:t>Детско-родительская группа - «Занимаемся вместе» - комплексное обучающее занятие.</a:t>
            </a:r>
            <a:endParaRPr lang="ru-RU" sz="36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79715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/>
              <a:t>Проводит один </a:t>
            </a:r>
          </a:p>
          <a:p>
            <a:pPr algn="ctr">
              <a:buNone/>
            </a:pPr>
            <a:r>
              <a:rPr lang="ru-RU" b="1" dirty="0" smtClean="0"/>
              <a:t> специалист</a:t>
            </a:r>
            <a:endParaRPr lang="ru-RU" b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186808" cy="479715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     Проводят все </a:t>
            </a:r>
          </a:p>
          <a:p>
            <a:pPr>
              <a:buNone/>
            </a:pPr>
            <a:r>
              <a:rPr lang="ru-RU" b="1" dirty="0" smtClean="0"/>
              <a:t>        специалисты</a:t>
            </a:r>
            <a:endParaRPr lang="ru-RU" b="1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2123728" y="2060848"/>
            <a:ext cx="50405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943428"/>
            <a:ext cx="3888432" cy="291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низ 7"/>
          <p:cNvSpPr/>
          <p:nvPr/>
        </p:nvSpPr>
        <p:spPr>
          <a:xfrm>
            <a:off x="6300192" y="2060848"/>
            <a:ext cx="50405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1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/>
              <a:t>Выставка работ –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                  </a:t>
            </a:r>
            <a:r>
              <a:rPr lang="ru-RU" sz="4000" b="1" dirty="0" smtClean="0"/>
              <a:t>«Рисуем всей семьей». </a:t>
            </a:r>
            <a:endParaRPr lang="ru-RU" sz="40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2048669"/>
            <a:ext cx="657225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/>
              <a:t>Группа общения –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                </a:t>
            </a:r>
            <a:r>
              <a:rPr lang="ru-RU" sz="4000" b="1" dirty="0" smtClean="0"/>
              <a:t>«Семейный дневник».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Психологические тренинги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Ролевые игры    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/>
              <a:t> Моделирование ситуации</a:t>
            </a:r>
          </a:p>
          <a:p>
            <a:pPr>
              <a:buNone/>
            </a:pPr>
            <a:r>
              <a:rPr lang="ru-RU" dirty="0" smtClean="0"/>
              <a:t>                    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498435"/>
            <a:ext cx="2868166" cy="3359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745483"/>
            <a:ext cx="3851920" cy="311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5648" y="1844824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Детские игры с родителями - «Мама, поиграй со мной!».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95830"/>
            <a:ext cx="3635895" cy="256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dad.menshealth.com/cms/uploads/1/21-lessons-from-kids-istockphoto-damircudic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5540018" cy="3456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888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/>
              <a:t>Кружок совместного творчества детей и родителей – </a:t>
            </a:r>
            <a:br>
              <a:rPr lang="ru-RU" sz="4000" b="1" dirty="0" smtClean="0"/>
            </a:br>
            <a:r>
              <a:rPr lang="ru-RU" sz="4000" b="1" dirty="0" smtClean="0"/>
              <a:t>«Семейная мастерская».</a:t>
            </a:r>
            <a:endParaRPr lang="ru-RU" sz="40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566932"/>
            <a:ext cx="5721424" cy="4291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</TotalTime>
  <Words>145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«Формы работы с семьями, имеющими детей с ЗПРР».</vt:lpstr>
      <vt:lpstr>Воспитание в семье ребенка с ЗПРР - ответственная задача</vt:lpstr>
      <vt:lpstr>    Индивидуальные формы работы  </vt:lpstr>
      <vt:lpstr>Групповые формы работы</vt:lpstr>
      <vt:lpstr>Детско-родительская группа - «Занимаемся вместе» - комплексное обучающее занятие.</vt:lpstr>
      <vt:lpstr>Выставка работ –                    «Рисуем всей семьей». </vt:lpstr>
      <vt:lpstr>Группа общения –                  «Семейный дневник».</vt:lpstr>
      <vt:lpstr>Детские игры с родителями - «Мама, поиграй со мной!». </vt:lpstr>
      <vt:lpstr>Кружок совместного творчества детей и родителей –  «Семейная мастерская».</vt:lpstr>
      <vt:lpstr>Спасибо за внимание!</vt:lpstr>
    </vt:vector>
  </TitlesOfParts>
  <Company>CDiK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«Формы работы с семьями, имеющими детей с ЗПРР».</dc:title>
  <dc:creator>Шитякова</dc:creator>
  <cp:lastModifiedBy>Валерия</cp:lastModifiedBy>
  <cp:revision>14</cp:revision>
  <dcterms:created xsi:type="dcterms:W3CDTF">2012-12-25T13:13:52Z</dcterms:created>
  <dcterms:modified xsi:type="dcterms:W3CDTF">2017-02-06T14:43:29Z</dcterms:modified>
</cp:coreProperties>
</file>