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7"/>
  </p:notesMasterIdLst>
  <p:sldIdLst>
    <p:sldId id="356" r:id="rId2"/>
    <p:sldId id="257" r:id="rId3"/>
    <p:sldId id="258" r:id="rId4"/>
    <p:sldId id="261" r:id="rId5"/>
    <p:sldId id="334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14" r:id="rId15"/>
    <p:sldId id="35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020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ГБПОУ СМТ «СОРМОВСКИЙ МЕХАНИЧЕСКИЙ ТЕХНИКУМ ИМЕНИ ГЕРОЯ СОВЕТСКОГО СОЮЗА П.А. СМЁНОВА»</a:t>
            </a:r>
            <a:endParaRPr lang="ru-RU" sz="1800" dirty="0"/>
          </a:p>
        </p:txBody>
      </p:sp>
      <p:sp>
        <p:nvSpPr>
          <p:cNvPr id="4" name="Подзаголовок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389120"/>
          </a:xfrm>
        </p:spPr>
        <p:txBody>
          <a:bodyPr>
            <a:normAutofit/>
          </a:bodyPr>
          <a:lstStyle/>
          <a:p>
            <a:pPr marL="1701800" indent="-1701800" algn="ctr">
              <a:buNone/>
            </a:pPr>
            <a:r>
              <a:rPr lang="ru-RU" sz="2400" dirty="0" smtClean="0"/>
              <a:t>МДК</a:t>
            </a:r>
            <a:r>
              <a:rPr lang="ru-RU" sz="2400" dirty="0" smtClean="0"/>
              <a:t> 01.01.«Основы </a:t>
            </a:r>
            <a:r>
              <a:rPr lang="ru-RU" sz="2400" dirty="0"/>
              <a:t>слесарно-сборочных   </a:t>
            </a:r>
            <a:r>
              <a:rPr lang="ru-RU" sz="2400" dirty="0" smtClean="0"/>
              <a:t> и          </a:t>
            </a:r>
            <a:r>
              <a:rPr lang="ru-RU" sz="2400" dirty="0"/>
              <a:t>электромонтажных       работ</a:t>
            </a:r>
            <a:r>
              <a:rPr lang="ru-RU" dirty="0" smtClean="0"/>
              <a:t>»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ТЕМА: ГИБКА МЕТАЛЛА                           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714884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 Разработал </a:t>
            </a:r>
            <a:r>
              <a:rPr lang="ru-RU" sz="2000" dirty="0" smtClean="0"/>
              <a:t>Серов </a:t>
            </a:r>
            <a:r>
              <a:rPr lang="ru-RU" sz="2000" dirty="0"/>
              <a:t>В.С. мастер </a:t>
            </a:r>
            <a:r>
              <a:rPr lang="ru-RU" sz="2000" dirty="0" err="1"/>
              <a:t>п</a:t>
            </a:r>
            <a:r>
              <a:rPr lang="ru-RU" sz="2000" dirty="0"/>
              <a:t>/о </a:t>
            </a:r>
            <a:r>
              <a:rPr lang="ru-RU" sz="2000" dirty="0" smtClean="0"/>
              <a:t>,высшая  </a:t>
            </a:r>
            <a:r>
              <a:rPr lang="ru-RU" sz="2000" dirty="0"/>
              <a:t>категория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5473005"/>
            <a:ext cx="9144000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Роликовый гибочный станок: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трехроликовый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верхний ролик;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3,4-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нажимные ролики; 5 - прижи­мы;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четырехроликовый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станина;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2,8-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3, 5 -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ведущие ролики;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4,7 -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нажимные ролики;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заготовка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748883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28596" y="3571876"/>
            <a:ext cx="8358214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Станок для гибки труб с нагревом токами высокой частоты: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— станина;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—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механизм продольной подачи;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—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удлинитель;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— изгибаемая труба; 5 — губки;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б, 10-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каретки; 7 - направляющие ролики;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8 -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держатель индуктора;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9 -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индуктор;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11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нажимной ролик;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каретка нажимного ролика;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винт поперечной подачи;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14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механизм поперечной подачи;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5 - конечный выключатель;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система охлаждения;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17 -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ходовой винт;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18, 20 -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19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ролик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857232"/>
            <a:ext cx="600079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6936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 Правила выполнения работ при ручной </a:t>
            </a:r>
            <a:r>
              <a:rPr lang="ru-RU" sz="3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гибке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металла. 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42844" y="1857364"/>
            <a:ext cx="9144000" cy="56612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dirty="0" smtClean="0"/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При изгибании листового и полосового материала в тисках разметочную риску необходимо располагать точно, без перекосов, на уровне губок тисков в сторону изгиба.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2. При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из полос и прутков деталей типа уголков, скоб разной конфигурации, крючков, колец и других деталей следует пред­варительно рассчитывать длину элементов и общую длину развертки детали, размечая при этом места изгиба.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3. При массовом изготовлении деталей типа скоб необходимо применять оправки, размеры которых соответствуют размерам элементов детали, что исключает текущую разметку мест изгиба.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Продолжение 4 вопроса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1285860"/>
            <a:ext cx="8143932" cy="55721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4350" lvl="0" indent="-514350">
              <a:buAutoNum type="arabicPeriod" startAt="4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листового и полосового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металла</a:t>
            </a:r>
          </a:p>
          <a:p>
            <a:pPr marL="514350" lvl="0" indent="-514350">
              <a:buAutoNum type="arabicPeriod" startAt="4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 приспособлениях необходимо строго придерживаться прилагаемых к ним инструкций.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5. При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газовых или водопроводных труб любым методом шов должен располагаться внутри изгиба.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6831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5. ТИПИЧНЫЕ ДЕФЕКТЫ ПРИ ГИБКЕ,  ПРИЧИНЫ ИХ ПОЯВЛЕНИЯ И СПОСОБЫ ПРЕДУПРЕЖДЕНИЯ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178701" cy="4899084"/>
        </p:xfrm>
        <a:graphic>
          <a:graphicData uri="http://schemas.openxmlformats.org/drawingml/2006/table">
            <a:tbl>
              <a:tblPr/>
              <a:tblGrid>
                <a:gridCol w="2145233"/>
                <a:gridCol w="2413387"/>
                <a:gridCol w="3620081"/>
              </a:tblGrid>
              <a:tr h="259707">
                <a:tc>
                  <a:txBody>
                    <a:bodyPr/>
                    <a:lstStyle/>
                    <a:p>
                      <a:pPr marL="216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676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83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59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изгибании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уголка из 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сы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он 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получился перекошен</a:t>
                      </a:r>
                      <a:r>
                        <a:rPr lang="ru-RU" sz="1600" b="1" spc="-5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ным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Неправильное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закрепление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заготовки в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тисках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88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Закреплять полосу так, чтобы риска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разметки точно располагалась по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уровню губок тисков. 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Перпендикуляр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ность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полосы губкам тисков проверять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угольником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3205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Размеры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изо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гнутой </a:t>
                      </a:r>
                      <a:r>
                        <a:rPr lang="ru-RU" sz="16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соответству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ют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заданным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Неточный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</a:t>
                      </a:r>
                      <a:r>
                        <a:rPr lang="ru-RU" sz="1600" b="1" spc="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чет </a:t>
                      </a:r>
                      <a:r>
                        <a:rPr lang="ru-RU" sz="1600" b="1" spc="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развертки,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неправильно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выбрана оправка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Расчет развертки детали производить с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учетом припуска на загиб и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последующую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обработку. Точно производить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разметку мест изгиба. Применять оправки, точно соответствующие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данным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размерам детали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16575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Вмятины' (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тре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щины</a:t>
                      </a:r>
                      <a:r>
                        <a:rPr lang="ru-RU" sz="16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) при </a:t>
                      </a:r>
                      <a:r>
                        <a:rPr lang="ru-RU" sz="16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гибании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трубы </a:t>
                      </a:r>
                      <a:r>
                        <a:rPr lang="ru-RU" sz="16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наполнителем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Труба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недостаточно 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плотно </a:t>
                      </a: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набита </a:t>
                      </a:r>
                      <a:r>
                        <a:rPr lang="ru-RU" sz="16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напол</a:t>
                      </a:r>
                      <a:r>
                        <a:rPr lang="ru-RU" sz="16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нителем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Трубу при заполнении наполнителем </a:t>
                      </a:r>
                      <a:r>
                        <a:rPr lang="ru-RU" sz="16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(сухим песком) располагать </a:t>
                      </a:r>
                      <a:r>
                        <a:rPr lang="ru-RU" sz="16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вертикаль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</a:t>
                      </a:r>
                      <a:r>
                        <a:rPr lang="ru-RU" sz="16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Постукивать по трубе со всех </a:t>
                      </a:r>
                      <a:r>
                        <a:rPr lang="ru-RU" sz="16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сто</a:t>
                      </a:r>
                      <a:r>
                        <a:rPr lang="ru-RU" sz="16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рон </a:t>
                      </a:r>
                      <a:r>
                        <a:rPr lang="ru-RU" sz="16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молотком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49210" y="2038871"/>
            <a:ext cx="6291617" cy="117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470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ГИБКА МЕТАЛЛА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928802"/>
            <a:ext cx="7858180" cy="3929090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Сущность и виды гибки.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Инструменты, приспособления и материалы, применяемые при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3.Механизация при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Правила выполнения работ при ручной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металла.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Типичные дефекты при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, причины их появления и способы предупреждения.</a:t>
            </a:r>
          </a:p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1340768"/>
            <a:ext cx="4374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5486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Сущность и виды гибки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42844" y="1071546"/>
            <a:ext cx="9144000" cy="62373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Гибкой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(изгибанием) называется операция, в результате которой заготовка принимает требуемую форму (конфигурацию) и размеры за счет растяжения наружных слоев металла и сжатия внутренних.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Общая длина заготовок при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с закруглениями подсчитывается по следующей формуле: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где                               - длина прямолинейных участков заготовки;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ru-RU" sz="2000" b="1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,....,</a:t>
            </a:r>
            <a:r>
              <a:rPr lang="en-US" sz="2000" b="1" i="1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2000" b="1" i="1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радиусы соответствующих закруглений;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...,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углы загиба.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Гибка может выполняться вручную, с применением различных гибочных приспособлений и при помощи специальных гибочных машин.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786058"/>
            <a:ext cx="746033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643314"/>
            <a:ext cx="201622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9098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ИНСТРУМЕНТЫ, ПРИСПОСОБЛЕНИЯ И МАТЕРИАЛЫ, ПРИМЕНЯЕМЫЕ ПРИ ГИБКЕ</a:t>
            </a:r>
            <a:endParaRPr lang="ru-RU" sz="2200" dirty="0" smtClean="0">
              <a:solidFill>
                <a:srgbClr val="C00000"/>
              </a:solidFill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57158" y="5572140"/>
            <a:ext cx="85010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Гибка на оправке: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а-в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последовательность выполнения операции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35729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 качестве инструментов при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листового материала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толщиной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от 0,5 мм, полосового и пруткового материала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толщиной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 6,0 мм применяют стальные слесарные молотки с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квадратными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 круглыми бойками массой от 500 до 1000 г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молотки с мягкими вставками, деревянные молотки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плоскогубцы и круглогубцы.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212976"/>
            <a:ext cx="7460332" cy="21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71472" y="5286388"/>
            <a:ext cx="8001056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2.Плоскогубцы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             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Круглогубцы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000108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Плоскогубцы и круглогубцы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применяют при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профильного проката толщиной менее 0,5 мм и проволоки.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8424936" cy="217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79512" y="5103674"/>
            <a:ext cx="8712968" cy="144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Приспособление для гибки рамки ножовочного станка: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а, 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схемы применения приспособления; в - готовая рамка;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рычаг;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ролик;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заготовка;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оправка;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А, 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соответственно верхнее и нижнее положения рычага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14356"/>
            <a:ext cx="8212902" cy="410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929322" y="2143116"/>
            <a:ext cx="2843808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Приспособление для гибки кольца 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57298"/>
            <a:ext cx="5678372" cy="2359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3714752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Гибку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труб в горячем состоянии выполняют после предварительного нагрева токами высокой частоты (ТВЧ), в пламенных печах или горнах,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газоацетиленовыми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горелками или паяльными лампами непосредственно на месте гибки.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Наполнители при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гибке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труб выбирают в зависимости от материала трубы, ее размеров и способа гибки. В качестве наполнителей используют:  песок или канифоль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3.МЕХАНИЗАЦИЯ ПРИ ГИБКЕ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714348" y="5143512"/>
            <a:ext cx="7820942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Листогибочные вальцы: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механизм привода;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верхний валок;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изгибаемый лист;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плита; 5 – нижний валок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00174"/>
            <a:ext cx="5357850" cy="358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076056" y="3717032"/>
            <a:ext cx="4067944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Листогибочный пресс: 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общий вид; б - конструктивная схема; в - формы изгибаемого профиля;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рама ползуна;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пуансон;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матрица;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подкладка; 5 - плита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475252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805</TotalTime>
  <Words>876</Words>
  <Application>Microsoft Office PowerPoint</Application>
  <PresentationFormat>Экран (4:3)</PresentationFormat>
  <Paragraphs>84</Paragraphs>
  <Slides>15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ГБПОУ СМТ «СОРМОВСКИЙ МЕХАНИЧЕСКИЙ ТЕХНИКУМ ИМЕНИ ГЕРОЯ СОВЕТСКОГО СОЮЗА П.А. СМЁНОВА»</vt:lpstr>
      <vt:lpstr> ГИБКА МЕТАЛЛА</vt:lpstr>
      <vt:lpstr>     1. Сущность и виды гибки</vt:lpstr>
      <vt:lpstr>       2. ИНСТРУМЕНТЫ, ПРИСПОСОБЛЕНИЯ И МАТЕРИАЛЫ, ПРИМЕНЯЕМЫЕ ПРИ ГИБКЕ</vt:lpstr>
      <vt:lpstr>Продолжение 2 вопроса</vt:lpstr>
      <vt:lpstr>Продолжение 2 вопроса</vt:lpstr>
      <vt:lpstr>Продолжение 2 вопроса</vt:lpstr>
      <vt:lpstr>3.МЕХАНИЗАЦИЯ ПРИ ГИБКЕ</vt:lpstr>
      <vt:lpstr>Продолжение 3 вопроса</vt:lpstr>
      <vt:lpstr>Продолжение 3 вопроса</vt:lpstr>
      <vt:lpstr>Продолжение 3 вопроса</vt:lpstr>
      <vt:lpstr>     4. Правила выполнения работ при ручной гибке металла. </vt:lpstr>
      <vt:lpstr>     Продолжение 4 вопроса</vt:lpstr>
      <vt:lpstr>  5. ТИПИЧНЫЕ ДЕФЕКТЫ ПРИ ГИБКЕ,  ПРИЧИНЫ ИХ ПОЯВЛЕНИЯ И СПОСОБЫ ПРЕДУПРЕЖДЕНИЯ</vt:lpstr>
      <vt:lpstr>Слайд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777</cp:lastModifiedBy>
  <cp:revision>87</cp:revision>
  <dcterms:created xsi:type="dcterms:W3CDTF">2011-07-14T12:34:11Z</dcterms:created>
  <dcterms:modified xsi:type="dcterms:W3CDTF">2017-02-05T18:01:46Z</dcterms:modified>
</cp:coreProperties>
</file>