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Евгения Крыжановская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13176" y="0"/>
            <a:ext cx="16489832" cy="7372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аспорт комнатных растений Комнатные Растения в детском саду узумбарская фиалка св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100392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Ягоды годжи картинки дл детского сада Худеем вместе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омнатные цв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akita flowers - продажа цветов оптом и в розницу, Самара и Тольятти. . Предлагаем цветы оптом в Самаре, розы оптом в Самаре, ц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3710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цветы в горшках схема вышивки - Схем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128792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Деревья дома - выращивание бонс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605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</cp:revision>
  <dcterms:modified xsi:type="dcterms:W3CDTF">2015-05-12T17:09:06Z</dcterms:modified>
</cp:coreProperties>
</file>