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7F5C8-CEE1-470A-A254-E0B6113009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51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i107.piczo.com/view/2/0/3/i/n/6/d/9/a/d/m/h/img/i145963273_35785_3.gif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file.mobilmusic.ru/e5/5a/54/640960.gi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altLang="ru-RU" sz="6000" b="1" dirty="0">
                <a:solidFill>
                  <a:srgbClr val="C00000"/>
                </a:solidFill>
                <a:latin typeface="Times New Roman" pitchFamily="18" charset="0"/>
              </a:rPr>
              <a:t>Лепим </a:t>
            </a:r>
            <a:r>
              <a:rPr lang="ru-RU" altLang="ru-RU" sz="6000" b="1" dirty="0" smtClean="0">
                <a:solidFill>
                  <a:srgbClr val="C00000"/>
                </a:solidFill>
                <a:latin typeface="Times New Roman" pitchFamily="18" charset="0"/>
              </a:rPr>
              <a:t>посуду из</a:t>
            </a:r>
            <a:br>
              <a:rPr lang="ru-RU" altLang="ru-RU" sz="60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altLang="ru-RU" sz="6000" b="1" dirty="0" smtClean="0">
                <a:solidFill>
                  <a:srgbClr val="C00000"/>
                </a:solidFill>
                <a:latin typeface="Times New Roman" pitchFamily="18" charset="0"/>
              </a:rPr>
              <a:t>пластилина</a:t>
            </a:r>
            <a:r>
              <a:rPr lang="ru-RU" altLang="ru-RU" sz="6000" b="1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altLang="ru-RU" sz="60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altLang="ru-RU" sz="6000" b="1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altLang="ru-RU" sz="60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</a:rPr>
              <a:t>урок технологии в 1 классе</a:t>
            </a:r>
            <a:br>
              <a:rPr lang="ru-RU" altLang="ru-RU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</a:rPr>
              <a:t>УМК 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</a:rPr>
              <a:t>«Перспектива»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5212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ru-RU" altLang="ru-RU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</a:rPr>
              <a:t>Составила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                                                                                   Николаева Т.А.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32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Ручка чайника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3894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b="1" dirty="0" smtClean="0">
                <a:latin typeface="Times New Roman" pitchFamily="18" charset="0"/>
              </a:rPr>
              <a:t>   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Колбаска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– из неё можно сделать ручку чайника.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Пальцами придай размягчённому кусочку пластилина немного вытянутую форму и катай его взад-вперёд между ладонями или по столу. Чем дольше катать, тем тоньше получится колбаска.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71504"/>
            <a:ext cx="2514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34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Носик и ручка чайника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1844825"/>
            <a:ext cx="7408333" cy="331236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Прилепи носик к чайнику.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А с другой стороны прилепи ручку из согнутой в кольцо колбаски.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Чтобы ручка и носик держались крепко, прижми их к чайнику боковой частью карандаша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653136"/>
            <a:ext cx="3103563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1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Крышка чайника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12776"/>
            <a:ext cx="7408333" cy="4391344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Скатай шарик поменьше и аккуратно разрежь его ножом пополам.</a:t>
            </a:r>
          </a:p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 Это -заготовка крышки чайни</a:t>
            </a:r>
            <a:r>
              <a:rPr lang="ru-RU" altLang="ru-RU" sz="3600" dirty="0" smtClean="0">
                <a:latin typeface="Times New Roman" pitchFamily="18" charset="0"/>
              </a:rPr>
              <a:t>ка.</a:t>
            </a:r>
            <a:br>
              <a:rPr lang="ru-RU" altLang="ru-RU" sz="3600" dirty="0" smtClean="0">
                <a:latin typeface="Times New Roman" pitchFamily="18" charset="0"/>
              </a:rPr>
            </a:br>
            <a:endParaRPr lang="ru-RU" altLang="ru-RU" sz="3600" dirty="0" smtClean="0">
              <a:latin typeface="Times New Roman" pitchFamily="18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4149725"/>
            <a:ext cx="3023592" cy="172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8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Чайник готов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1916832"/>
            <a:ext cx="7408333" cy="4209331"/>
          </a:xfrm>
        </p:spPr>
        <p:txBody>
          <a:bodyPr/>
          <a:lstStyle/>
          <a:p>
            <a:pPr algn="ctr"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А теперь укрась чайник аппликациями из маленьких кружочков и тоненьких колбасок.</a:t>
            </a:r>
            <a:b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altLang="ru-RU" sz="36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89363"/>
            <a:ext cx="396081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19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Групповая работа</a:t>
            </a:r>
          </a:p>
        </p:txBody>
      </p:sp>
      <p:pic>
        <p:nvPicPr>
          <p:cNvPr id="19459" name="Picture 3" descr="Картинка 389 из 1237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73238"/>
            <a:ext cx="6408737" cy="438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8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252641"/>
              </p:ext>
            </p:extLst>
          </p:nvPr>
        </p:nvGraphicFramePr>
        <p:xfrm>
          <a:off x="838200" y="2636838"/>
          <a:ext cx="7851781" cy="3195637"/>
        </p:xfrm>
        <a:graphic>
          <a:graphicData uri="http://schemas.openxmlformats.org/drawingml/2006/table">
            <a:tbl>
              <a:tblPr/>
              <a:tblGrid>
                <a:gridCol w="3770008"/>
                <a:gridCol w="208266"/>
                <a:gridCol w="3665241"/>
                <a:gridCol w="208266"/>
              </a:tblGrid>
              <a:tr h="319563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6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382 из 123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640"/>
            <a:ext cx="8568630" cy="657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1331913" y="2420938"/>
            <a:ext cx="662463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Рефлексия</a:t>
            </a:r>
          </a:p>
        </p:txBody>
      </p:sp>
      <p:sp>
        <p:nvSpPr>
          <p:cNvPr id="7180" name="WordArt 12"/>
          <p:cNvSpPr>
            <a:spLocks noChangeArrowheads="1" noChangeShapeType="1" noTextEdit="1"/>
          </p:cNvSpPr>
          <p:nvPr/>
        </p:nvSpPr>
        <p:spPr bwMode="auto">
          <a:xfrm>
            <a:off x="5940425" y="4508500"/>
            <a:ext cx="32035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Я доволен</a:t>
            </a:r>
          </a:p>
        </p:txBody>
      </p:sp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>
            <a:off x="179388" y="4076700"/>
            <a:ext cx="3887787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Мне понравилось</a:t>
            </a:r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5508625" y="3573463"/>
            <a:ext cx="309562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Я недоволен</a:t>
            </a:r>
          </a:p>
        </p:txBody>
      </p:sp>
    </p:spTree>
    <p:extLst>
      <p:ext uri="{BB962C8B-B14F-4D97-AF65-F5344CB8AC3E}">
        <p14:creationId xmlns:p14="http://schemas.microsoft.com/office/powerpoint/2010/main" val="286082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nimBg="1"/>
      <p:bldP spid="7180" grpId="0"/>
      <p:bldP spid="7181" grpId="0"/>
      <p:bldP spid="71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sz="3200" dirty="0">
                <a:solidFill>
                  <a:schemeClr val="tx1"/>
                </a:solidFill>
                <a:latin typeface="Times New Roman" pitchFamily="18" charset="0"/>
              </a:rPr>
              <a:t>ознакомить  с техникой лепки из шара;</a:t>
            </a:r>
          </a:p>
          <a:p>
            <a:endParaRPr lang="ru-RU" altLang="ru-RU" sz="3200" dirty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altLang="ru-RU" sz="3200" dirty="0">
                <a:solidFill>
                  <a:schemeClr val="tx1"/>
                </a:solidFill>
                <a:latin typeface="Times New Roman" pitchFamily="18" charset="0"/>
              </a:rPr>
              <a:t>развивать творческие способности, воображение;</a:t>
            </a:r>
          </a:p>
          <a:p>
            <a:endParaRPr lang="ru-RU" altLang="ru-RU" sz="3200" dirty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altLang="ru-RU" sz="3200" dirty="0">
                <a:solidFill>
                  <a:schemeClr val="tx1"/>
                </a:solidFill>
                <a:latin typeface="Times New Roman" pitchFamily="18" charset="0"/>
              </a:rPr>
              <a:t>воспитывать аккуратность, инициативность, эстетический вкус.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itchFamily="18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</a:rPr>
              <a:t>Цели урока: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best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06489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765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dirty="0">
                <a:solidFill>
                  <a:schemeClr val="tx1"/>
                </a:solidFill>
              </a:rPr>
              <a:t>Основа чайника — обычный шарик.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</a:rPr>
              <a:t>Чайник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470275"/>
            <a:ext cx="4465637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2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600" dirty="0">
                <a:solidFill>
                  <a:schemeClr val="tx1"/>
                </a:solidFill>
              </a:rPr>
              <a:t>Чтобы сделать </a:t>
            </a:r>
            <a:r>
              <a:rPr lang="ru-RU" altLang="ru-RU" sz="3600" b="1" dirty="0">
                <a:solidFill>
                  <a:schemeClr val="tx1"/>
                </a:solidFill>
              </a:rPr>
              <a:t>шарик, </a:t>
            </a:r>
            <a:r>
              <a:rPr lang="ru-RU" altLang="ru-RU" sz="3600" dirty="0">
                <a:solidFill>
                  <a:schemeClr val="tx1"/>
                </a:solidFill>
              </a:rPr>
              <a:t>возьми кусочек размягчённого пластилина и придай ему пальцами шаровидную форму. </a:t>
            </a:r>
          </a:p>
          <a:p>
            <a:pPr>
              <a:buFont typeface="Wingdings" pitchFamily="2" charset="2"/>
              <a:buNone/>
            </a:pPr>
            <a:r>
              <a:rPr lang="ru-RU" altLang="ru-RU" sz="3600" dirty="0">
                <a:solidFill>
                  <a:schemeClr val="tx1"/>
                </a:solidFill>
              </a:rPr>
              <a:t>          Затем положи его в середину левой ладони и катай по ней круговыми движениями правой</a:t>
            </a:r>
            <a:r>
              <a:rPr lang="ru-RU" altLang="ru-RU" sz="36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alt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FF0000"/>
                </a:solidFill>
                <a:latin typeface="Times New Roman" pitchFamily="18" charset="0"/>
              </a:rPr>
              <a:t>ШАРИК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8291513" cy="2611438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Его надо слегка приплюснуть </a:t>
            </a:r>
            <a:b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на столе, чтобы он принял </a:t>
            </a:r>
            <a:b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более устойчивую форму.</a:t>
            </a:r>
            <a:b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altLang="ru-RU" sz="36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3284538"/>
            <a:ext cx="2606675" cy="280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63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Носик чайника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507412" cy="4525962"/>
          </a:xfrm>
        </p:spPr>
        <p:txBody>
          <a:bodyPr>
            <a:normAutofit lnSpcReduction="10000"/>
          </a:bodyPr>
          <a:lstStyle/>
          <a:p>
            <a:pPr eaLnBrk="1" hangingPunct="1"/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Для того чтобы сделать носик, скатай  подходящую по </a:t>
            </a:r>
            <a:r>
              <a:rPr lang="ru-RU" altLang="ru-RU" sz="2800" dirty="0" err="1" smtClean="0">
                <a:solidFill>
                  <a:schemeClr val="tx1"/>
                </a:solidFill>
                <a:latin typeface="Times New Roman" pitchFamily="18" charset="0"/>
              </a:rPr>
              <a:t>размеру</a:t>
            </a:r>
            <a:r>
              <a:rPr lang="ru-RU" altLang="ru-RU" sz="2800" b="1" dirty="0" err="1" smtClean="0">
                <a:solidFill>
                  <a:schemeClr val="tx1"/>
                </a:solidFill>
                <a:latin typeface="Times New Roman" pitchFamily="18" charset="0"/>
              </a:rPr>
              <a:t>«морковку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». </a:t>
            </a:r>
          </a:p>
          <a:p>
            <a:pPr eaLnBrk="1" hangingPunct="1"/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Если, катая колбаску, на один конец нажимать сильнее, получится что-то вроде морковки. 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Такая фигура называется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конусом.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Конус, или морковку (как тебе больше нравится), можно сделать, скатав обычную колбаску, а потом   . катая только один край.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>
              <a:latin typeface="Times New Roman" pitchFamily="18" charset="0"/>
            </a:endParaRPr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2492375"/>
            <a:ext cx="20955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5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Носик чайника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507412" cy="4525962"/>
          </a:xfrm>
        </p:spPr>
        <p:txBody>
          <a:bodyPr>
            <a:normAutofit lnSpcReduction="10000"/>
          </a:bodyPr>
          <a:lstStyle/>
          <a:p>
            <a:pPr eaLnBrk="1" hangingPunct="1"/>
            <a:endParaRPr lang="ru-RU" altLang="ru-RU" sz="2800" dirty="0" smtClean="0">
              <a:latin typeface="Times New Roman" pitchFamily="18" charset="0"/>
            </a:endParaRP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Для того чтобы сделать носик, скатай  подходящую по </a:t>
            </a:r>
            <a:r>
              <a:rPr lang="ru-RU" altLang="ru-RU" sz="2800" dirty="0" err="1" smtClean="0">
                <a:solidFill>
                  <a:schemeClr val="tx1"/>
                </a:solidFill>
                <a:latin typeface="Times New Roman" pitchFamily="18" charset="0"/>
              </a:rPr>
              <a:t>размеру</a:t>
            </a:r>
            <a:r>
              <a:rPr lang="ru-RU" altLang="ru-RU" sz="2800" b="1" dirty="0" err="1" smtClean="0">
                <a:solidFill>
                  <a:schemeClr val="tx1"/>
                </a:solidFill>
                <a:latin typeface="Times New Roman" pitchFamily="18" charset="0"/>
              </a:rPr>
              <a:t>«морковку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». </a:t>
            </a:r>
          </a:p>
          <a:p>
            <a:pPr eaLnBrk="1" hangingPunct="1"/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Если, катая колбаску, на один конец нажимать сильнее, получится что-то вроде морковки. 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Такая фигура называется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конусом.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Конус, или морковку (как тебе больше нравится), можно сделать, скатав обычную колбаску, а потом   . катая только один край.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>
              <a:latin typeface="Times New Roman" pitchFamily="18" charset="0"/>
            </a:endParaRPr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2492375"/>
            <a:ext cx="20955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6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125538"/>
            <a:ext cx="8229600" cy="3886200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Её тонкий кончик срежь ножом наискосок.</a:t>
            </a:r>
            <a:r>
              <a:rPr lang="ru-RU" altLang="ru-RU" dirty="0" smtClean="0">
                <a:solidFill>
                  <a:schemeClr val="tx1"/>
                </a:solidFill>
              </a:rPr>
              <a:t/>
            </a:r>
            <a:br>
              <a:rPr lang="ru-RU" altLang="ru-RU" dirty="0" smtClean="0">
                <a:solidFill>
                  <a:schemeClr val="tx1"/>
                </a:solidFill>
              </a:rPr>
            </a:br>
            <a:endParaRPr lang="ru-RU" altLang="ru-RU" dirty="0" smtClean="0">
              <a:solidFill>
                <a:schemeClr val="tx1"/>
              </a:solidFill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997200"/>
            <a:ext cx="4249738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09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320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Лепим посуду из пластилина  урок технологии в 1 классе УМК «Перспектива»</vt:lpstr>
      <vt:lpstr> Цели урока:</vt:lpstr>
      <vt:lpstr>Презентация PowerPoint</vt:lpstr>
      <vt:lpstr>Чайник</vt:lpstr>
      <vt:lpstr>ШАРИК</vt:lpstr>
      <vt:lpstr>Его надо слегка приплюснуть  на столе, чтобы он принял  более устойчивую форму. </vt:lpstr>
      <vt:lpstr>Носик чайника</vt:lpstr>
      <vt:lpstr>Носик чайника</vt:lpstr>
      <vt:lpstr>Презентация PowerPoint</vt:lpstr>
      <vt:lpstr>Ручка чайника</vt:lpstr>
      <vt:lpstr>Носик и ручка чайника</vt:lpstr>
      <vt:lpstr>Крышка чайника</vt:lpstr>
      <vt:lpstr>Чайник готов</vt:lpstr>
      <vt:lpstr>Групповая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Лепим посуду  урок технологии в 1 классе УМК «Перспектива»</dc:title>
  <dc:creator>Admin</dc:creator>
  <cp:lastModifiedBy>Admin</cp:lastModifiedBy>
  <cp:revision>7</cp:revision>
  <dcterms:created xsi:type="dcterms:W3CDTF">2017-01-17T08:33:44Z</dcterms:created>
  <dcterms:modified xsi:type="dcterms:W3CDTF">2017-02-06T10:08:16Z</dcterms:modified>
</cp:coreProperties>
</file>