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67" d="100"/>
          <a:sy n="67" d="100"/>
        </p:scale>
        <p:origin x="13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BDA7F-211C-45FA-8B9D-9972EB964B23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4088B-522A-4C9A-9F54-A5638A06AC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0069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BDA7F-211C-45FA-8B9D-9972EB964B23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4088B-522A-4C9A-9F54-A5638A06AC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38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BDA7F-211C-45FA-8B9D-9972EB964B23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4088B-522A-4C9A-9F54-A5638A06AC5C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722636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BDA7F-211C-45FA-8B9D-9972EB964B23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4088B-522A-4C9A-9F54-A5638A06AC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9733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BDA7F-211C-45FA-8B9D-9972EB964B23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4088B-522A-4C9A-9F54-A5638A06AC5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190754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BDA7F-211C-45FA-8B9D-9972EB964B23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4088B-522A-4C9A-9F54-A5638A06AC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3170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BDA7F-211C-45FA-8B9D-9972EB964B23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4088B-522A-4C9A-9F54-A5638A06AC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9739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BDA7F-211C-45FA-8B9D-9972EB964B23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4088B-522A-4C9A-9F54-A5638A06AC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2003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BDA7F-211C-45FA-8B9D-9972EB964B23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4088B-522A-4C9A-9F54-A5638A06AC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5739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BDA7F-211C-45FA-8B9D-9972EB964B23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4088B-522A-4C9A-9F54-A5638A06AC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4444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BDA7F-211C-45FA-8B9D-9972EB964B23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4088B-522A-4C9A-9F54-A5638A06AC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6307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BDA7F-211C-45FA-8B9D-9972EB964B23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4088B-522A-4C9A-9F54-A5638A06AC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5041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BDA7F-211C-45FA-8B9D-9972EB964B23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4088B-522A-4C9A-9F54-A5638A06AC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0653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BDA7F-211C-45FA-8B9D-9972EB964B23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4088B-522A-4C9A-9F54-A5638A06AC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9844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BDA7F-211C-45FA-8B9D-9972EB964B23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4088B-522A-4C9A-9F54-A5638A06AC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8874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BDA7F-211C-45FA-8B9D-9972EB964B23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4088B-522A-4C9A-9F54-A5638A06AC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8110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0BDA7F-211C-45FA-8B9D-9972EB964B23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D14088B-522A-4C9A-9F54-A5638A06AC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600755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  <p:sldLayoutId id="2147483841" r:id="rId12"/>
    <p:sldLayoutId id="2147483842" r:id="rId13"/>
    <p:sldLayoutId id="2147483843" r:id="rId14"/>
    <p:sldLayoutId id="2147483844" r:id="rId15"/>
    <p:sldLayoutId id="214748384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fb.ru/article/33934/tyajelaya-promyishlennost-istoriya-i-sovremennost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5840" y="1600200"/>
            <a:ext cx="8268163" cy="254889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КРУПНЕЙШИЕ МАШИНОСТРОИТЕЛЬНЫЕ ПРЕДПРИЯТИЯ В РОССИИ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4612640"/>
            <a:ext cx="7766936" cy="10668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9 класс</a:t>
            </a:r>
          </a:p>
          <a:p>
            <a:r>
              <a:rPr lang="ru-RU" dirty="0" smtClean="0"/>
              <a:t>Подготовила учитель географии:</a:t>
            </a:r>
          </a:p>
          <a:p>
            <a:r>
              <a:rPr lang="ru-RU" dirty="0" smtClean="0"/>
              <a:t>Стружкина О.Н.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90640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47700"/>
          </a:xfrm>
        </p:spPr>
        <p:txBody>
          <a:bodyPr>
            <a:normAutofit/>
          </a:bodyPr>
          <a:lstStyle/>
          <a:p>
            <a:r>
              <a:rPr lang="ru-RU" b="1" dirty="0"/>
              <a:t>Центральный федеральный округ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50" y="1337310"/>
            <a:ext cx="8988252" cy="5257799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i="1" dirty="0"/>
              <a:t>На западе России сконцентрированы высокотехнологичные предприятия ВПК (в частности, авиа- и ракетостроение, системы ПВО и РЛС, огнестрельное оружие, колесная техника), космической отрасли, выпускается широкая номенклатура дизельных моторов, железнодорожной техники, станков и оборудования. В Калужской области действует целый кластер автопредприятий зарубежных производителей. Между тем отечественные автогиганты АЗЛК и ЗИЛ растеряли былое величие</a:t>
            </a:r>
            <a:r>
              <a:rPr lang="ru-RU" i="1" dirty="0" smtClean="0"/>
              <a:t>.</a:t>
            </a:r>
          </a:p>
          <a:p>
            <a:r>
              <a:rPr lang="ru-RU" dirty="0" smtClean="0"/>
              <a:t>Предприятия </a:t>
            </a:r>
            <a:r>
              <a:rPr lang="ru-RU" dirty="0"/>
              <a:t>ВКО «Алмаз-Антей» (общее число работников концерна 98000 человек). Включает Московский машиностроительный завод «Авангард» (производство зенитных ракет), </a:t>
            </a:r>
            <a:r>
              <a:rPr lang="ru-RU" dirty="0" err="1"/>
              <a:t>Долгопрудненское</a:t>
            </a:r>
            <a:r>
              <a:rPr lang="ru-RU" dirty="0"/>
              <a:t> НПП (зенитно-ракетные комплексы), НПО ЛЭМЗ (радиолокационные станции), Московский радиотехнический завод (радиоаппаратура) и другие.</a:t>
            </a:r>
          </a:p>
          <a:p>
            <a:r>
              <a:rPr lang="ru-RU" dirty="0"/>
              <a:t>ГКНПЦ им. М. В. Хруничева (43500 чел., Москва) – ведущее предприятие ракетно-космической промышленности. Разрабатывает и производит ракеты-носители «Протон», «Ангара».</a:t>
            </a:r>
          </a:p>
          <a:p>
            <a:r>
              <a:rPr lang="ru-RU" dirty="0"/>
              <a:t>Московский машиностроительный завод «Знамя Труда» и РСК «МиГ» (14500 чел., Москва) – выпуск истребителей «МиГ».</a:t>
            </a:r>
          </a:p>
          <a:p>
            <a:r>
              <a:rPr lang="ru-RU" dirty="0"/>
              <a:t>Автозаводы иностранных компаний: «Рено Россия» («Автофрамос», 2300 чел., Москва), «ПСМА Рус» (PSA </a:t>
            </a:r>
            <a:r>
              <a:rPr lang="ru-RU" dirty="0" err="1"/>
              <a:t>Peugeot</a:t>
            </a:r>
            <a:r>
              <a:rPr lang="ru-RU" dirty="0"/>
              <a:t> </a:t>
            </a:r>
            <a:r>
              <a:rPr lang="ru-RU" dirty="0" err="1"/>
              <a:t>Citroen</a:t>
            </a:r>
            <a:r>
              <a:rPr lang="ru-RU" dirty="0"/>
              <a:t> и </a:t>
            </a:r>
            <a:r>
              <a:rPr lang="ru-RU" dirty="0" err="1"/>
              <a:t>Mitsubishi</a:t>
            </a:r>
            <a:r>
              <a:rPr lang="ru-RU" dirty="0"/>
              <a:t>, Калужская обл.), «Фольксваген </a:t>
            </a:r>
            <a:r>
              <a:rPr lang="ru-RU" dirty="0" err="1"/>
              <a:t>Груп</a:t>
            </a:r>
            <a:r>
              <a:rPr lang="ru-RU" dirty="0"/>
              <a:t> Рус» (Калужская обл.), «Вольво Восток» (Калужская обл.) и другие.</a:t>
            </a:r>
          </a:p>
          <a:p>
            <a:r>
              <a:rPr lang="ru-RU" dirty="0"/>
              <a:t>РКК «Энергия» (Королев) – ведущее ракетно-космическое предприятие мира.</a:t>
            </a:r>
          </a:p>
          <a:p>
            <a:r>
              <a:rPr lang="ru-RU" dirty="0"/>
              <a:t>ВПК «НПО машиностроения» (18000 чел., Реутов) – ракетно-космическая техника.</a:t>
            </a:r>
          </a:p>
          <a:p>
            <a:r>
              <a:rPr lang="ru-RU" dirty="0"/>
              <a:t>МЗ «</a:t>
            </a:r>
            <a:r>
              <a:rPr lang="ru-RU" dirty="0" err="1"/>
              <a:t>ЗиО</a:t>
            </a:r>
            <a:r>
              <a:rPr lang="ru-RU" dirty="0"/>
              <a:t>-Подольск» (4700 чел.) – оборудование для АЭС и ТЭЦ.</a:t>
            </a:r>
          </a:p>
          <a:p>
            <a:r>
              <a:rPr lang="ru-RU" dirty="0"/>
              <a:t>«Коломенский завод» (6400 чел.) – тепловозы, электровозы, дизельное оборудование.</a:t>
            </a:r>
          </a:p>
          <a:p>
            <a:r>
              <a:rPr lang="ru-RU" dirty="0"/>
              <a:t>Брянский машиностроительный завод (6800 чел.) – тепловозы, вагоны.</a:t>
            </a:r>
          </a:p>
          <a:p>
            <a:r>
              <a:rPr lang="ru-RU" dirty="0"/>
              <a:t>«Автодизель» (Ярославский автозавод) – производство двигателей.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4702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47700"/>
          </a:xfrm>
        </p:spPr>
        <p:txBody>
          <a:bodyPr>
            <a:normAutofit/>
          </a:bodyPr>
          <a:lstStyle/>
          <a:p>
            <a:r>
              <a:rPr lang="ru-RU" b="1" dirty="0"/>
              <a:t>Северо-Западный ФО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57300"/>
            <a:ext cx="8596668" cy="526922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i="1" dirty="0"/>
              <a:t>В Петербурге и Ленинградской области сосредоточены крупнейшие машиностроительные заводы России. Местные судостроительные верфи занимают лидирующие позиции по строительству военных и гражданских судов. Среди отечественных флагманов гигантскими размерами цехов (200 га в центре города) выделяется Кировский тракторный завод, главным доходом которого стала аренда площадей, а не выпуск профильной продукции. По соседству, во Всеволожске, действует крупный завод «Форд». Еще одним машиностроительным центром региона является город Северодвинск, где строят подводные лодки.</a:t>
            </a:r>
          </a:p>
          <a:p>
            <a:r>
              <a:rPr lang="ru-RU" dirty="0"/>
              <a:t>«Севмаш» (25000 чел., Северодвинск) – строительство подводных лодок.</a:t>
            </a:r>
          </a:p>
          <a:p>
            <a:r>
              <a:rPr lang="ru-RU" dirty="0"/>
              <a:t>Судостроительные заводы Петербурга: «Адмиралтейские верфи» (первое предприятие города, 8000 чел.), «Балтийский завод» (4000 чел.), «Северная верфь» (3500 чел.), «Средне-Невский» (</a:t>
            </a:r>
            <a:r>
              <a:rPr lang="ru-RU" dirty="0" err="1"/>
              <a:t>ок</a:t>
            </a:r>
            <a:r>
              <a:rPr lang="ru-RU" dirty="0"/>
              <a:t>. 1000 </a:t>
            </a:r>
            <a:r>
              <a:rPr lang="ru-RU" dirty="0" smtClean="0"/>
              <a:t>чел</a:t>
            </a:r>
            <a:r>
              <a:rPr lang="ru-RU" dirty="0"/>
              <a:t>.).</a:t>
            </a:r>
          </a:p>
          <a:p>
            <a:r>
              <a:rPr lang="ru-RU" dirty="0"/>
              <a:t>Производство оборудования для энергетики: Ленинградский металлический завод (в 2017 году отмечает 160-летие, выпускает турбины), «</a:t>
            </a:r>
            <a:r>
              <a:rPr lang="ru-RU" dirty="0" err="1"/>
              <a:t>Электросила</a:t>
            </a:r>
            <a:r>
              <a:rPr lang="ru-RU" dirty="0"/>
              <a:t>» (генераторы), «Ижорские заводы» (оборудование для АЭС, экскаваторы).</a:t>
            </a:r>
          </a:p>
          <a:p>
            <a:r>
              <a:rPr lang="ru-RU" dirty="0"/>
              <a:t>Автопредприятия </a:t>
            </a:r>
            <a:r>
              <a:rPr lang="ru-RU" dirty="0" err="1"/>
              <a:t>Ford</a:t>
            </a:r>
            <a:r>
              <a:rPr lang="ru-RU" dirty="0"/>
              <a:t>, </a:t>
            </a:r>
            <a:r>
              <a:rPr lang="ru-RU" dirty="0" err="1"/>
              <a:t>Toyota</a:t>
            </a:r>
            <a:r>
              <a:rPr lang="ru-RU" dirty="0"/>
              <a:t>, </a:t>
            </a:r>
            <a:r>
              <a:rPr lang="ru-RU" dirty="0" err="1"/>
              <a:t>Nissan</a:t>
            </a:r>
            <a:r>
              <a:rPr lang="ru-RU" dirty="0"/>
              <a:t>, </a:t>
            </a:r>
            <a:r>
              <a:rPr lang="ru-RU" dirty="0" err="1"/>
              <a:t>Hyundai</a:t>
            </a:r>
            <a:r>
              <a:rPr lang="ru-RU" dirty="0"/>
              <a:t>, </a:t>
            </a:r>
            <a:r>
              <a:rPr lang="ru-RU" dirty="0" err="1"/>
              <a:t>General</a:t>
            </a:r>
            <a:r>
              <a:rPr lang="ru-RU" dirty="0"/>
              <a:t> </a:t>
            </a:r>
            <a:r>
              <a:rPr lang="ru-RU" dirty="0" err="1"/>
              <a:t>Motors</a:t>
            </a:r>
            <a:r>
              <a:rPr lang="ru-RU" dirty="0"/>
              <a:t>, MAN, </a:t>
            </a:r>
            <a:r>
              <a:rPr lang="ru-RU" dirty="0" err="1"/>
              <a:t>Scania</a:t>
            </a:r>
            <a:r>
              <a:rPr lang="ru-RU" dirty="0"/>
              <a:t>.</a:t>
            </a:r>
          </a:p>
          <a:p>
            <a:r>
              <a:rPr lang="ru-RU" dirty="0"/>
              <a:t>ЛОМО (Петербург) – оптические приборы.</a:t>
            </a:r>
          </a:p>
          <a:p>
            <a:r>
              <a:rPr lang="ru-RU" dirty="0"/>
              <a:t>Кировский тракторный завод (8000 чел.) – производство тракторов «</a:t>
            </a:r>
            <a:r>
              <a:rPr lang="ru-RU" dirty="0" err="1"/>
              <a:t>Кировец</a:t>
            </a:r>
            <a:r>
              <a:rPr lang="ru-RU" dirty="0"/>
              <a:t>», различного оборудования.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35350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47625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Южный ФО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085850"/>
            <a:ext cx="8596668" cy="53035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i="1" dirty="0"/>
              <a:t>Главной движущей силой машиностроения в регионе является производство сельхозтехники и оборудования для энергетики. Крупный производитель автомобилей </a:t>
            </a:r>
            <a:r>
              <a:rPr lang="ru-RU" sz="2000" i="1" dirty="0" err="1"/>
              <a:t>ТагАЗ</a:t>
            </a:r>
            <a:r>
              <a:rPr lang="ru-RU" sz="2000" i="1" dirty="0"/>
              <a:t> и Волгоградский тракторный завод признаны банкротами.</a:t>
            </a:r>
          </a:p>
          <a:p>
            <a:r>
              <a:rPr lang="ru-RU" sz="2000" dirty="0"/>
              <a:t>Машиностроительное предприятие «Ростсельмаш» (10000 чел., Ростов-на-Дону) – производство комбайнов «Дон» и другой сельхозтехники.</a:t>
            </a:r>
          </a:p>
          <a:p>
            <a:r>
              <a:rPr lang="ru-RU" sz="2000" dirty="0"/>
              <a:t>«Красный котельщик» (4400 чел., Таганрог) – крупный производитель котельного оборудования.</a:t>
            </a:r>
          </a:p>
          <a:p>
            <a:r>
              <a:rPr lang="ru-RU" sz="2000" dirty="0"/>
              <a:t>«</a:t>
            </a:r>
            <a:r>
              <a:rPr lang="ru-RU" sz="2000" dirty="0" err="1"/>
              <a:t>Атоммаш</a:t>
            </a:r>
            <a:r>
              <a:rPr lang="ru-RU" sz="2000" dirty="0"/>
              <a:t>» (Волгодонск) – ведущий поставщик оборудования для АЭС и ТЭЦ.</a:t>
            </a:r>
          </a:p>
          <a:p>
            <a:r>
              <a:rPr lang="ru-RU" sz="2000" dirty="0"/>
              <a:t>ПО «Баррикады» (3300 чел., Волгоград) – многопрофильное предприятие (артиллерия, ракетные комплексы, оборудование для АЭС и нефтегазовой сферы).</a:t>
            </a:r>
          </a:p>
        </p:txBody>
      </p:sp>
    </p:spTree>
    <p:extLst>
      <p:ext uri="{BB962C8B-B14F-4D97-AF65-F5344CB8AC3E}">
        <p14:creationId xmlns:p14="http://schemas.microsoft.com/office/powerpoint/2010/main" val="23215210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2197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Приволжский ФО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91920"/>
            <a:ext cx="8596668" cy="5203189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2600" i="1" dirty="0"/>
              <a:t>В регионе действуют известные машиностроительные заводы России: АвтоВАЗ, ГАЗ, «Тяжмаш», КамАЗ, УАЗ, «Калашников» и другие. Номенклатура выпускаемой продукции обширна: от подшипников (1/4 отечественного рынка) до уникального оборудования для энергетики, от автомобилей до самолетов.</a:t>
            </a:r>
          </a:p>
          <a:p>
            <a:r>
              <a:rPr lang="ru-RU" sz="2600" dirty="0"/>
              <a:t>АвтоВАЗ (52000 чел., Тольятти) – флагман по числу производимых легковых автомобилей.</a:t>
            </a:r>
          </a:p>
          <a:p>
            <a:r>
              <a:rPr lang="ru-RU" sz="2600" dirty="0"/>
              <a:t>«Тяжмаш» (7000 чел., Сызрань) – оборудование для </a:t>
            </a:r>
            <a:r>
              <a:rPr lang="ru-RU" sz="2600" dirty="0">
                <a:hlinkClick r:id="rId2"/>
              </a:rPr>
              <a:t>тяжелой промышленности.</a:t>
            </a:r>
            <a:endParaRPr lang="ru-RU" sz="2600" dirty="0"/>
          </a:p>
          <a:p>
            <a:r>
              <a:rPr lang="ru-RU" sz="2600" dirty="0"/>
              <a:t>Автомобильные заводы группы «ГАЗ»: Горьковский автомобильный завод (мало- и </a:t>
            </a:r>
            <a:r>
              <a:rPr lang="ru-RU" sz="2600" dirty="0" err="1"/>
              <a:t>среднетоннажные</a:t>
            </a:r>
            <a:r>
              <a:rPr lang="ru-RU" sz="2600" dirty="0"/>
              <a:t> грузовики, военная техника, легковые автомобили), «Павловский автобус» (ПАЗ), Ульяновский моторный завод и другие.</a:t>
            </a:r>
          </a:p>
          <a:p>
            <a:r>
              <a:rPr lang="ru-RU" sz="2600" dirty="0"/>
              <a:t>КамАЗ (Набережные Челны) – ведущий производитель отечественных грузовых автомобилей.</a:t>
            </a:r>
          </a:p>
          <a:p>
            <a:r>
              <a:rPr lang="ru-RU" sz="2600" dirty="0"/>
              <a:t>Оружейные заводы Ижевска: «Калашников» (бывший «Ижмаш», 4500 чел.), «Ижевский механический завод» (7000 чел.).</a:t>
            </a:r>
          </a:p>
          <a:p>
            <a:r>
              <a:rPr lang="ru-RU" sz="2600" dirty="0"/>
              <a:t>Авиапромышленность Башкирии: УМПО (21000 чел., УФА) – авиационные двигатели, УППО (Уфа) – авиаприборы, </a:t>
            </a:r>
            <a:r>
              <a:rPr lang="ru-RU" sz="2600" dirty="0" err="1"/>
              <a:t>КумАПП</a:t>
            </a:r>
            <a:r>
              <a:rPr lang="ru-RU" sz="2600" dirty="0"/>
              <a:t> (Кумертау) – производство и ремонт вертолетов серии «КА».</a:t>
            </a:r>
          </a:p>
          <a:p>
            <a:r>
              <a:rPr lang="ru-RU" sz="2600" dirty="0"/>
              <a:t>Пермский моторостроительный комплекс (12000 чел.) – ракетные и авиационные двигатели.</a:t>
            </a:r>
          </a:p>
          <a:p>
            <a:r>
              <a:rPr lang="ru-RU" sz="2600" dirty="0"/>
              <a:t>Мотовилихинские заводы (7000 чел., Пермь) – оружие.</a:t>
            </a:r>
          </a:p>
          <a:p>
            <a:r>
              <a:rPr lang="ru-RU" sz="2600" dirty="0"/>
              <a:t>УАЗ (Ульяновск) – внедорожники и микроавтобусы.</a:t>
            </a:r>
          </a:p>
          <a:p>
            <a:r>
              <a:rPr lang="ru-RU" sz="2600" dirty="0"/>
              <a:t>«Авиастар-СП» (10000 чел., Ульяновск) – крупнейший авиастроительный завод (самолеты моделей «Ту», «Ан», «Ил»).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19208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33120"/>
          </a:xfrm>
        </p:spPr>
        <p:txBody>
          <a:bodyPr/>
          <a:lstStyle/>
          <a:p>
            <a:r>
              <a:rPr lang="ru-RU" b="1" dirty="0"/>
              <a:t>Уральский ФО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90321"/>
            <a:ext cx="8596668" cy="475104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i="1" dirty="0"/>
              <a:t>Урал не случайно называют сердцем промышленности России. Наличие богатых залежей полезных ископаемых и важное стратегическое расположение стали предпосылками размещения здесь крупных промпредприятий, главным образом связанных с обработкой металлов и оборонным комплексом. Мощнейшими центрами машиностроения являются Екатеринбург и Нижний Тагил.</a:t>
            </a:r>
          </a:p>
          <a:p>
            <a:r>
              <a:rPr lang="ru-RU" dirty="0"/>
              <a:t>«Уралвагонзавод» (27000 чел., Нижний Тагил) – один из флагманов отечественного машиностроения. Выпускает широкий спектр продукции: от грузовых вагонов до танков. На филиале «</a:t>
            </a:r>
            <a:r>
              <a:rPr lang="ru-RU" dirty="0" err="1"/>
              <a:t>Уралтрансмаш</a:t>
            </a:r>
            <a:r>
              <a:rPr lang="ru-RU" dirty="0"/>
              <a:t>» (Екатеринбург) производят самоходные </a:t>
            </a:r>
            <a:r>
              <a:rPr lang="ru-RU" dirty="0" err="1"/>
              <a:t>артустановки</a:t>
            </a:r>
            <a:r>
              <a:rPr lang="ru-RU" dirty="0"/>
              <a:t> и трамваи.</a:t>
            </a:r>
          </a:p>
          <a:p>
            <a:r>
              <a:rPr lang="ru-RU" dirty="0"/>
              <a:t>«Уралмаш» (14000 чел., Екатеринбург) – лидер по производству бурового, горного, металлургического оборудования.</a:t>
            </a:r>
          </a:p>
          <a:p>
            <a:r>
              <a:rPr lang="ru-RU" dirty="0" err="1"/>
              <a:t>ЗиК</a:t>
            </a:r>
            <a:r>
              <a:rPr lang="ru-RU" dirty="0"/>
              <a:t> (Екатеринбург) – зенитно-ракетные комплексы, коммунальная техника.</a:t>
            </a:r>
          </a:p>
          <a:p>
            <a:r>
              <a:rPr lang="ru-RU" dirty="0"/>
              <a:t>Челябинский тракторный завод (13000 чел.) – тракторы, дорожно-строительная техника, двигатели к ним.</a:t>
            </a:r>
          </a:p>
          <a:p>
            <a:r>
              <a:rPr lang="ru-RU" dirty="0"/>
              <a:t>Автомобильный завод «Урал» (13500 чел., Миасс) – грузовые автомобили.</a:t>
            </a:r>
          </a:p>
          <a:p>
            <a:r>
              <a:rPr lang="ru-RU" dirty="0"/>
              <a:t>«</a:t>
            </a:r>
            <a:r>
              <a:rPr lang="ru-RU" dirty="0" err="1"/>
              <a:t>Курганмашзавод</a:t>
            </a:r>
            <a:r>
              <a:rPr lang="ru-RU" dirty="0"/>
              <a:t>» (4800 чел., Курган) – военная техника (БМП, тягачи).</a:t>
            </a:r>
          </a:p>
          <a:p>
            <a:r>
              <a:rPr lang="ru-RU" dirty="0"/>
              <a:t>Златоустовский машиностроительный завод – ракетная техника.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06181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40080"/>
          </a:xfrm>
        </p:spPr>
        <p:txBody>
          <a:bodyPr>
            <a:normAutofit/>
          </a:bodyPr>
          <a:lstStyle/>
          <a:p>
            <a:r>
              <a:rPr lang="ru-RU" b="1" dirty="0"/>
              <a:t>Сибирский ФО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41121"/>
            <a:ext cx="8596668" cy="470024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i="1" dirty="0"/>
              <a:t>Машиностроительные производства ориентированы на ВПК, авиастроение и производство оборудования для добычи полезных ископаемых. Многие базовые предприятия банкроты или близки к этому. Отрасль в данном регионе нуждается в модернизации и поддержке.</a:t>
            </a:r>
          </a:p>
          <a:p>
            <a:r>
              <a:rPr lang="ru-RU" dirty="0"/>
              <a:t>Авиакосмические предприятия: НАПО им. В.П. Чкалова (6000 чел., Новосибирск) – производство самолетов компании «Сухой»; ПО «Полет» (4500 чел., Омск) – самолеты "Ан", спутники системы «ГЛОНАС», ракетно-космическая техника; Улан-Удэнский авиационный завод (6000 чел.) – один из крупнейших производителей авиатехники: вертолеты марки «Ми» и самолеты «Су»; Иркутский авиационный завод – самолеты «Су», «Як», «МС», компоненты для </a:t>
            </a:r>
            <a:r>
              <a:rPr lang="ru-RU" dirty="0" err="1"/>
              <a:t>Airbus</a:t>
            </a:r>
            <a:r>
              <a:rPr lang="ru-RU" dirty="0"/>
              <a:t>; «Информационные спутниковые системы» (8000 чел., Железногорск) – спутники различного назначения и системы связи.</a:t>
            </a:r>
          </a:p>
          <a:p>
            <a:r>
              <a:rPr lang="ru-RU" dirty="0"/>
              <a:t>«Тяжстанкогидропресс» (Новосибирск) – ведущий производитель гидропрессов, станков, насосов.</a:t>
            </a:r>
          </a:p>
          <a:p>
            <a:r>
              <a:rPr lang="ru-RU" dirty="0"/>
              <a:t>Радиозавод им. А. С. Попова (Омск) – радиотехника и системы связи.</a:t>
            </a:r>
          </a:p>
          <a:p>
            <a:r>
              <a:rPr lang="ru-RU" dirty="0"/>
              <a:t>«Алтайвагон» (7000 чел., Новоалтайск) – выпуск вагонов.</a:t>
            </a:r>
          </a:p>
          <a:p>
            <a:r>
              <a:rPr lang="ru-RU" dirty="0"/>
              <a:t>Машиностроительное предприятие ЛВРЗ (6000 чел., Улан-Удэ) – производство и ремонт локомотивов и электропоездов.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43495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72160"/>
          </a:xfrm>
        </p:spPr>
        <p:txBody>
          <a:bodyPr/>
          <a:lstStyle/>
          <a:p>
            <a:r>
              <a:rPr lang="ru-RU" b="1" dirty="0"/>
              <a:t>Дальневосточный ФО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235199"/>
            <a:ext cx="8596668" cy="3806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Представлен отдельными крупными предприятиями:</a:t>
            </a:r>
          </a:p>
          <a:p>
            <a:r>
              <a:rPr lang="ru-RU" dirty="0" err="1"/>
              <a:t>КнААЗ</a:t>
            </a:r>
            <a:r>
              <a:rPr lang="ru-RU" dirty="0"/>
              <a:t> им. Гагарина (13500 чел., Комсомольск-на-Амуре) – ведущее авиапредприятие страны. Выпускаются военные (семейство «Су», «ПАК ФА») и гражданские (</a:t>
            </a:r>
            <a:r>
              <a:rPr lang="ru-RU" dirty="0" err="1"/>
              <a:t>Sukhoi</a:t>
            </a:r>
            <a:r>
              <a:rPr lang="ru-RU" dirty="0"/>
              <a:t> </a:t>
            </a:r>
            <a:r>
              <a:rPr lang="ru-RU" dirty="0" err="1"/>
              <a:t>Superjet</a:t>
            </a:r>
            <a:r>
              <a:rPr lang="ru-RU" dirty="0"/>
              <a:t>) самолеты, комплектующие для «Боинга».</a:t>
            </a:r>
          </a:p>
          <a:p>
            <a:r>
              <a:rPr lang="ru-RU" dirty="0"/>
              <a:t>Предприятия судостроения и судоремонта: Амурский судостроительный завод (Комсомольск-на-Амуре) – ранее выпускались атомные подлодки, сейчас военные и гражданские суда; «Дальзавод» (Владивосток); Приморский завод (Находка), Находкинский судоремонтный завод.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77542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30</TotalTime>
  <Words>1329</Words>
  <Application>Microsoft Office PowerPoint</Application>
  <PresentationFormat>Широкоэкранный</PresentationFormat>
  <Paragraphs>62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Грань</vt:lpstr>
      <vt:lpstr>  КРУПНЕЙШИЕ МАШИНОСТРОИТЕЛЬНЫЕ ПРЕДПРИЯТИЯ В РОССИИ</vt:lpstr>
      <vt:lpstr>Центральный федеральный округ</vt:lpstr>
      <vt:lpstr>Северо-Западный ФО</vt:lpstr>
      <vt:lpstr>Южный ФО</vt:lpstr>
      <vt:lpstr>Приволжский ФО</vt:lpstr>
      <vt:lpstr>Уральский ФО</vt:lpstr>
      <vt:lpstr>Сибирский ФО</vt:lpstr>
      <vt:lpstr>Дальневосточный ФО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КРУПНЕЙШИЕ МАШИНОСТРОИТЕЛЬНЫЕ ПРЕДПРИЯТИЯ В РОССИИ</dc:title>
  <dc:creator>Ольга Стружкина</dc:creator>
  <cp:lastModifiedBy>Ольга Стружкина</cp:lastModifiedBy>
  <cp:revision>4</cp:revision>
  <dcterms:created xsi:type="dcterms:W3CDTF">2015-11-19T19:34:11Z</dcterms:created>
  <dcterms:modified xsi:type="dcterms:W3CDTF">2015-11-19T20:09:11Z</dcterms:modified>
</cp:coreProperties>
</file>