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95" r:id="rId3"/>
    <p:sldId id="296" r:id="rId4"/>
    <p:sldId id="297" r:id="rId5"/>
    <p:sldId id="293" r:id="rId6"/>
    <p:sldId id="275" r:id="rId7"/>
    <p:sldId id="290" r:id="rId8"/>
    <p:sldId id="272" r:id="rId9"/>
    <p:sldId id="276" r:id="rId10"/>
    <p:sldId id="261" r:id="rId11"/>
    <p:sldId id="288" r:id="rId12"/>
    <p:sldId id="273" r:id="rId13"/>
    <p:sldId id="278" r:id="rId14"/>
    <p:sldId id="279" r:id="rId15"/>
    <p:sldId id="262" r:id="rId16"/>
    <p:sldId id="281" r:id="rId17"/>
    <p:sldId id="277" r:id="rId18"/>
    <p:sldId id="282" r:id="rId19"/>
    <p:sldId id="283" r:id="rId20"/>
    <p:sldId id="269" r:id="rId21"/>
    <p:sldId id="264" r:id="rId22"/>
    <p:sldId id="257" r:id="rId23"/>
    <p:sldId id="258" r:id="rId24"/>
    <p:sldId id="259" r:id="rId25"/>
    <p:sldId id="294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00"/>
    <a:srgbClr val="229E2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8" d="100"/>
          <a:sy n="48" d="100"/>
        </p:scale>
        <p:origin x="-1256" y="-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06.02.2017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06.02.2017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06.02.2017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06.02.2017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06.02.2017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06.02.2017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06.02.2017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6600" b="1" dirty="0" smtClean="0">
                <a:solidFill>
                  <a:schemeClr val="bg1"/>
                </a:solidFill>
                <a:latin typeface="BatangChe" pitchFamily="49" charset="-127"/>
                <a:ea typeface="BatangChe" pitchFamily="49" charset="-127"/>
              </a:rPr>
              <a:t>Моя маленькая планета</a:t>
            </a:r>
            <a:endParaRPr lang="ru-RU" sz="6600" b="1" dirty="0">
              <a:solidFill>
                <a:schemeClr val="bg1"/>
              </a:solidFill>
              <a:latin typeface="BatangChe" pitchFamily="49" charset="-127"/>
              <a:ea typeface="BatangChe" pitchFamily="49" charset="-127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>
                <a:solidFill>
                  <a:schemeClr val="accent1">
                    <a:lumMod val="50000"/>
                  </a:schemeClr>
                </a:solidFill>
              </a:rPr>
              <a:t>      </a:t>
            </a:r>
            <a:endParaRPr lang="ru-RU" sz="40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7" name="Изображение 3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3409392"/>
            <a:ext cx="4568211" cy="3284984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wpc="http://schemas.microsoft.com/office/word/2010/wordprocessingCanvas" xmlns:mc="http://schemas.openxmlformats.org/markup-compatibility/2006" xmlns:m="http://schemas.openxmlformats.org/officeDocument/2006/math" xmlns:wp14="http://schemas.microsoft.com/office/word/2010/wordprocessingDrawing" xmlns:wp="http://schemas.openxmlformats.org/drawingml/2006/wordprocessingDrawing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pic="http://schemas.openxmlformats.org/drawingml/2006/picture" xmlns:ma14="http://schemas.microsoft.com/office/mac/drawingml/2011/main" xmlns:w="http://schemas.openxmlformats.org/wordprocessingml/2006/main" xmlns:w10="urn:schemas-microsoft-com:office:word" xmlns:v="urn:schemas-microsoft-com:vml" xmlns:o="urn:schemas-microsoft-com:office:office" xmlns:mv="urn:schemas-microsoft-com:mac:vml" xmlns:mo="http://schemas.microsoft.com/office/mac/office/2008/main" xmlns="" xmlns:lc="http://schemas.openxmlformats.org/drawingml/2006/lockedCanvas"/>
            </a:ext>
          </a:extLst>
        </p:spPr>
      </p:pic>
    </p:spTree>
    <p:extLst>
      <p:ext uri="{BB962C8B-B14F-4D97-AF65-F5344CB8AC3E}">
        <p14:creationId xmlns:p14="http://schemas.microsoft.com/office/powerpoint/2010/main" val="3060484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b="1" dirty="0" smtClean="0">
                <a:solidFill>
                  <a:schemeClr val="bg1"/>
                </a:solidFill>
              </a:rPr>
              <a:t>Газон,  лето 2011 </a:t>
            </a:r>
            <a:endParaRPr lang="ru-RU" sz="5400" b="1" dirty="0">
              <a:solidFill>
                <a:schemeClr val="bg1"/>
              </a:solidFill>
            </a:endParaRPr>
          </a:p>
        </p:txBody>
      </p:sp>
      <p:pic>
        <p:nvPicPr>
          <p:cNvPr id="3074" name="Picture 2" descr="C:\Диск 80 гб\Documents and Settings\User\Рабочий стол\Елена\фото\школьный двор осень 2011\DSCN231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3608" y="1484784"/>
            <a:ext cx="6840760" cy="51305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50433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b="1" dirty="0"/>
              <a:t>Газон, </a:t>
            </a:r>
            <a:r>
              <a:rPr lang="ru-RU" sz="5400" b="1" dirty="0" smtClean="0"/>
              <a:t> весна 2012 </a:t>
            </a:r>
            <a:endParaRPr lang="ru-RU" sz="5400" b="1" dirty="0"/>
          </a:p>
        </p:txBody>
      </p:sp>
      <p:pic>
        <p:nvPicPr>
          <p:cNvPr id="1026" name="Picture 2" descr="J:\школьный двор май 2012\DSCN4516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 rot="20922624">
            <a:off x="631942" y="1722476"/>
            <a:ext cx="3456384" cy="4608512"/>
          </a:xfrm>
          <a:prstGeom prst="rect">
            <a:avLst/>
          </a:prstGeom>
          <a:noFill/>
          <a:ln w="38100">
            <a:solidFill>
              <a:schemeClr val="accent1">
                <a:lumMod val="50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J:\школьный двор май 2012\DSCN4517.JPG"/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239254">
            <a:off x="3809341" y="2474513"/>
            <a:ext cx="4608512" cy="3456384"/>
          </a:xfrm>
          <a:prstGeom prst="rect">
            <a:avLst/>
          </a:prstGeom>
          <a:noFill/>
          <a:ln w="38100">
            <a:solidFill>
              <a:schemeClr val="accent1">
                <a:lumMod val="50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12258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5400" b="1" dirty="0" smtClean="0">
                <a:solidFill>
                  <a:schemeClr val="bg1"/>
                </a:solidFill>
              </a:rPr>
              <a:t>Проект клумбы «Вираж»,</a:t>
            </a:r>
            <a:br>
              <a:rPr lang="ru-RU" sz="5400" b="1" dirty="0" smtClean="0">
                <a:solidFill>
                  <a:schemeClr val="bg1"/>
                </a:solidFill>
              </a:rPr>
            </a:br>
            <a:r>
              <a:rPr lang="ru-RU" sz="5400" b="1" dirty="0" smtClean="0">
                <a:solidFill>
                  <a:schemeClr val="bg1"/>
                </a:solidFill>
              </a:rPr>
              <a:t> осень 2011</a:t>
            </a:r>
            <a:endParaRPr lang="ru-RU" sz="5400" b="1" dirty="0">
              <a:solidFill>
                <a:schemeClr val="bg1"/>
              </a:solidFill>
            </a:endParaRPr>
          </a:p>
        </p:txBody>
      </p:sp>
      <p:pic>
        <p:nvPicPr>
          <p:cNvPr id="18434" name="Picture 2" descr="C:\Диск 80 гб\Documents and Settings\User\Рабочий стол\Елена\фото\Посадка деревьев\P105085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15616" y="1844824"/>
            <a:ext cx="6480720" cy="4860540"/>
          </a:xfrm>
          <a:prstGeom prst="rect">
            <a:avLst/>
          </a:prstGeom>
          <a:noFill/>
          <a:ln w="38100">
            <a:solidFill>
              <a:schemeClr val="accent1">
                <a:lumMod val="50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15887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5400" b="1" dirty="0">
                <a:solidFill>
                  <a:schemeClr val="bg1"/>
                </a:solidFill>
              </a:rPr>
              <a:t>Проект клумбы «Вираж»,</a:t>
            </a:r>
            <a:br>
              <a:rPr lang="ru-RU" sz="5400" b="1" dirty="0">
                <a:solidFill>
                  <a:schemeClr val="bg1"/>
                </a:solidFill>
              </a:rPr>
            </a:br>
            <a:r>
              <a:rPr lang="ru-RU" sz="5400" b="1" dirty="0" smtClean="0">
                <a:solidFill>
                  <a:schemeClr val="bg1"/>
                </a:solidFill>
              </a:rPr>
              <a:t> июнь 2012</a:t>
            </a:r>
            <a:endParaRPr lang="ru-RU" sz="5400" b="1" dirty="0">
              <a:solidFill>
                <a:schemeClr val="bg1"/>
              </a:solidFill>
            </a:endParaRPr>
          </a:p>
        </p:txBody>
      </p:sp>
      <p:pic>
        <p:nvPicPr>
          <p:cNvPr id="23554" name="Picture 2" descr="J:\печать\10х15\DSCN458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91680" y="2132856"/>
            <a:ext cx="5761169" cy="4320877"/>
          </a:xfrm>
          <a:prstGeom prst="rect">
            <a:avLst/>
          </a:prstGeom>
          <a:noFill/>
          <a:ln w="38100">
            <a:solidFill>
              <a:schemeClr val="accent1">
                <a:lumMod val="50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03367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5400" b="1" dirty="0">
                <a:solidFill>
                  <a:schemeClr val="bg1"/>
                </a:solidFill>
              </a:rPr>
              <a:t>Проект клумбы «Вираж»,</a:t>
            </a:r>
            <a:br>
              <a:rPr lang="ru-RU" sz="5400" b="1" dirty="0">
                <a:solidFill>
                  <a:schemeClr val="bg1"/>
                </a:solidFill>
              </a:rPr>
            </a:br>
            <a:r>
              <a:rPr lang="ru-RU" sz="5400" b="1" dirty="0">
                <a:solidFill>
                  <a:schemeClr val="bg1"/>
                </a:solidFill>
              </a:rPr>
              <a:t> июнь 2012</a:t>
            </a:r>
          </a:p>
        </p:txBody>
      </p:sp>
      <p:pic>
        <p:nvPicPr>
          <p:cNvPr id="24578" name="Picture 2" descr="J:\печать\10х15\DSCN478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19672" y="1916832"/>
            <a:ext cx="6336704" cy="4752528"/>
          </a:xfrm>
          <a:prstGeom prst="rect">
            <a:avLst/>
          </a:prstGeom>
          <a:noFill/>
          <a:ln w="38100">
            <a:solidFill>
              <a:schemeClr val="accent1">
                <a:lumMod val="50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66541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800" b="1" dirty="0">
                <a:solidFill>
                  <a:schemeClr val="bg1"/>
                </a:solidFill>
              </a:rPr>
              <a:t>Проект клумбы «Вираж»,</a:t>
            </a:r>
            <a:br>
              <a:rPr lang="ru-RU" sz="4800" b="1" dirty="0">
                <a:solidFill>
                  <a:schemeClr val="bg1"/>
                </a:solidFill>
              </a:rPr>
            </a:br>
            <a:r>
              <a:rPr lang="ru-RU" sz="4800" b="1" dirty="0" smtClean="0">
                <a:solidFill>
                  <a:schemeClr val="bg1"/>
                </a:solidFill>
              </a:rPr>
              <a:t> сентябрь 2012</a:t>
            </a:r>
            <a:endParaRPr lang="ru-RU" sz="4800" b="1" dirty="0">
              <a:solidFill>
                <a:schemeClr val="bg1"/>
              </a:solidFill>
            </a:endParaRPr>
          </a:p>
        </p:txBody>
      </p:sp>
      <p:pic>
        <p:nvPicPr>
          <p:cNvPr id="5122" name="Picture 2" descr="C:\Диск 80 гб\Documents and Settings\User\Рабочий стол\Елена\фото\фото  бригада лето 2012\DSCN5109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 rot="1426507">
            <a:off x="4134094" y="2702655"/>
            <a:ext cx="4518656" cy="3388274"/>
          </a:xfrm>
          <a:prstGeom prst="rect">
            <a:avLst/>
          </a:prstGeom>
          <a:noFill/>
          <a:ln w="38100">
            <a:solidFill>
              <a:schemeClr val="accent1">
                <a:lumMod val="50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C:\Диск 80 гб\Documents and Settings\User\Рабочий стол\Елена\фото\фото  бригада лето 2012\DSCN4980.JPG"/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558" t="-2077"/>
          <a:stretch>
            <a:fillRect/>
          </a:stretch>
        </p:blipFill>
        <p:spPr bwMode="auto">
          <a:xfrm>
            <a:off x="357158" y="1785926"/>
            <a:ext cx="4500594" cy="3500111"/>
          </a:xfrm>
          <a:prstGeom prst="rect">
            <a:avLst/>
          </a:prstGeom>
          <a:noFill/>
          <a:ln w="38100">
            <a:solidFill>
              <a:schemeClr val="accent1">
                <a:lumMod val="50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7394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5400" b="1" dirty="0"/>
              <a:t>Клумба «Гармония», </a:t>
            </a:r>
            <a:r>
              <a:rPr lang="ru-RU" sz="5400" b="1" dirty="0" smtClean="0"/>
              <a:t/>
            </a:r>
            <a:br>
              <a:rPr lang="ru-RU" sz="5400" b="1" dirty="0" smtClean="0"/>
            </a:br>
            <a:r>
              <a:rPr lang="ru-RU" sz="5400" b="1" dirty="0" smtClean="0"/>
              <a:t> весна 2011 </a:t>
            </a:r>
            <a:r>
              <a:rPr lang="ru-RU" sz="5400" b="1" dirty="0"/>
              <a:t>год</a:t>
            </a:r>
          </a:p>
        </p:txBody>
      </p:sp>
      <p:pic>
        <p:nvPicPr>
          <p:cNvPr id="26626" name="Picture 2" descr="J:\печать\10х15\бригада 14032011 005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285720" y="1785926"/>
            <a:ext cx="4596009" cy="3445531"/>
          </a:xfrm>
          <a:prstGeom prst="rect">
            <a:avLst/>
          </a:prstGeom>
          <a:noFill/>
          <a:ln w="38100">
            <a:solidFill>
              <a:schemeClr val="accent1">
                <a:lumMod val="50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C:\Диск 80 гб\Documents and Settings\User\Рабочий стол\Елена\фото\тимуровцы 2011\DSCN1118.JPG"/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14744" y="2714620"/>
            <a:ext cx="5253047" cy="3937441"/>
          </a:xfrm>
          <a:prstGeom prst="rect">
            <a:avLst/>
          </a:prstGeom>
          <a:noFill/>
          <a:ln w="38100">
            <a:solidFill>
              <a:schemeClr val="accent1">
                <a:lumMod val="50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74504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5400" b="1" dirty="0"/>
              <a:t>Клумба «Гармония</a:t>
            </a:r>
            <a:r>
              <a:rPr lang="ru-RU" sz="5400" b="1" dirty="0" smtClean="0"/>
              <a:t>»,</a:t>
            </a:r>
            <a:br>
              <a:rPr lang="ru-RU" sz="5400" b="1" dirty="0" smtClean="0"/>
            </a:br>
            <a:r>
              <a:rPr lang="ru-RU" sz="5400" b="1" dirty="0" smtClean="0"/>
              <a:t> </a:t>
            </a:r>
            <a:r>
              <a:rPr lang="ru-RU" sz="5400" b="1" dirty="0"/>
              <a:t>весна </a:t>
            </a:r>
            <a:r>
              <a:rPr lang="ru-RU" sz="5400" b="1" dirty="0" smtClean="0"/>
              <a:t>2012 </a:t>
            </a:r>
            <a:r>
              <a:rPr lang="ru-RU" sz="5400" b="1" dirty="0"/>
              <a:t>год</a:t>
            </a:r>
          </a:p>
        </p:txBody>
      </p:sp>
      <p:pic>
        <p:nvPicPr>
          <p:cNvPr id="22530" name="Picture 2" descr="J:\печать\10х15\DSCN4522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285720" y="1785926"/>
            <a:ext cx="4585014" cy="3437368"/>
          </a:xfrm>
          <a:prstGeom prst="rect">
            <a:avLst/>
          </a:prstGeom>
          <a:noFill/>
          <a:ln w="38100">
            <a:solidFill>
              <a:schemeClr val="accent1">
                <a:lumMod val="50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J:\печать\10х15\DSCN4524.JPG"/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00496" y="2928934"/>
            <a:ext cx="4856789" cy="3643338"/>
          </a:xfrm>
          <a:prstGeom prst="rect">
            <a:avLst/>
          </a:prstGeom>
          <a:noFill/>
          <a:ln w="38100">
            <a:solidFill>
              <a:schemeClr val="accent1">
                <a:lumMod val="50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61570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5400" b="1" dirty="0" smtClean="0"/>
              <a:t>Школьный двор, </a:t>
            </a:r>
            <a:br>
              <a:rPr lang="ru-RU" sz="5400" b="1" dirty="0" smtClean="0"/>
            </a:br>
            <a:r>
              <a:rPr lang="ru-RU" sz="5400" b="1" dirty="0" smtClean="0"/>
              <a:t>весна 2010</a:t>
            </a:r>
            <a:endParaRPr lang="ru-RU" sz="5400" b="1" dirty="0"/>
          </a:p>
        </p:txBody>
      </p:sp>
      <p:pic>
        <p:nvPicPr>
          <p:cNvPr id="25602" name="Picture 2" descr="J:\печать\10х15\DSC0277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57290" y="1982356"/>
            <a:ext cx="6500858" cy="4875644"/>
          </a:xfrm>
          <a:prstGeom prst="rect">
            <a:avLst/>
          </a:prstGeom>
          <a:noFill/>
          <a:ln w="38100">
            <a:solidFill>
              <a:schemeClr val="accent1">
                <a:lumMod val="50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98356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5400" b="1" dirty="0"/>
              <a:t>Аллея   выпускников,</a:t>
            </a:r>
            <a:br>
              <a:rPr lang="ru-RU" sz="5400" b="1" dirty="0"/>
            </a:br>
            <a:r>
              <a:rPr lang="ru-RU" sz="5400" b="1" dirty="0" smtClean="0"/>
              <a:t>весна 2011, осень 2012 </a:t>
            </a:r>
            <a:endParaRPr lang="ru-RU" sz="5400" b="1" dirty="0"/>
          </a:p>
        </p:txBody>
      </p:sp>
      <p:pic>
        <p:nvPicPr>
          <p:cNvPr id="27650" name="Picture 2" descr="J:\печать\10х15\Субботник Ирина Гаиозовна 172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214282" y="1857364"/>
            <a:ext cx="4288135" cy="3214710"/>
          </a:xfrm>
          <a:prstGeom prst="rect">
            <a:avLst/>
          </a:prstGeom>
          <a:noFill/>
          <a:ln w="38100">
            <a:solidFill>
              <a:schemeClr val="accent1">
                <a:lumMod val="50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C:\Диск 80 гб\Documents and Settings\User\Рабочий стол\Елена\фото\школьный двор октябрь 2012 уборка\DSCN5414.JPG"/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57620" y="2689690"/>
            <a:ext cx="5143536" cy="3856854"/>
          </a:xfrm>
          <a:prstGeom prst="rect">
            <a:avLst/>
          </a:prstGeom>
          <a:noFill/>
          <a:ln w="38100">
            <a:solidFill>
              <a:schemeClr val="accent1">
                <a:lumMod val="50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99217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95536" y="2276873"/>
            <a:ext cx="8496943" cy="384929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1600" b="1" dirty="0">
                <a:solidFill>
                  <a:srgbClr val="003300"/>
                </a:solidFill>
              </a:rPr>
              <a:t>Разработчик проекта: </a:t>
            </a:r>
          </a:p>
          <a:p>
            <a:pPr marL="0" indent="0">
              <a:buNone/>
            </a:pPr>
            <a:r>
              <a:rPr lang="ru-RU" sz="1600" b="1" dirty="0">
                <a:solidFill>
                  <a:srgbClr val="003300"/>
                </a:solidFill>
              </a:rPr>
              <a:t>- штаб порядка МОУ СОШ №2  города Геленджика, куратор штаба порядка Каримова Е.Н.</a:t>
            </a:r>
          </a:p>
          <a:p>
            <a:pPr marL="0" indent="0">
              <a:buNone/>
            </a:pPr>
            <a:r>
              <a:rPr lang="ru-RU" sz="1600" b="1" dirty="0">
                <a:solidFill>
                  <a:srgbClr val="003300"/>
                </a:solidFill>
              </a:rPr>
              <a:t>Испытатели проекта: </a:t>
            </a:r>
          </a:p>
          <a:p>
            <a:pPr marL="0" indent="0">
              <a:buNone/>
            </a:pPr>
            <a:r>
              <a:rPr lang="ru-RU" sz="1600" b="1" dirty="0">
                <a:solidFill>
                  <a:srgbClr val="003300"/>
                </a:solidFill>
              </a:rPr>
              <a:t>- администрация МОУ СОШ №2;  </a:t>
            </a:r>
          </a:p>
          <a:p>
            <a:pPr marL="0" indent="0">
              <a:buNone/>
            </a:pPr>
            <a:r>
              <a:rPr lang="ru-RU" sz="1600" b="1" dirty="0">
                <a:solidFill>
                  <a:srgbClr val="003300"/>
                </a:solidFill>
              </a:rPr>
              <a:t>- учителя трудового обучения, биологии, химии, начальных классов;</a:t>
            </a:r>
          </a:p>
          <a:p>
            <a:pPr marL="0" indent="0">
              <a:buNone/>
            </a:pPr>
            <a:r>
              <a:rPr lang="ru-RU" sz="1600" b="1" dirty="0">
                <a:solidFill>
                  <a:srgbClr val="003300"/>
                </a:solidFill>
              </a:rPr>
              <a:t>- классные руководители</a:t>
            </a:r>
            <a:r>
              <a:rPr lang="ru-RU" sz="1600" b="1" dirty="0" smtClean="0">
                <a:solidFill>
                  <a:srgbClr val="003300"/>
                </a:solidFill>
              </a:rPr>
              <a:t>;</a:t>
            </a:r>
            <a:endParaRPr lang="ru-RU" sz="1600" b="1" dirty="0">
              <a:solidFill>
                <a:srgbClr val="003300"/>
              </a:solidFill>
            </a:endParaRPr>
          </a:p>
          <a:p>
            <a:pPr marL="0" indent="0">
              <a:buNone/>
            </a:pPr>
            <a:r>
              <a:rPr lang="ru-RU" sz="1600" b="1" dirty="0">
                <a:solidFill>
                  <a:srgbClr val="003300"/>
                </a:solidFill>
              </a:rPr>
              <a:t>- учащиеся школы</a:t>
            </a:r>
            <a:r>
              <a:rPr lang="ru-RU" sz="1600" b="1" dirty="0" smtClean="0">
                <a:solidFill>
                  <a:srgbClr val="003300"/>
                </a:solidFill>
              </a:rPr>
              <a:t>;</a:t>
            </a:r>
            <a:endParaRPr lang="ru-RU" sz="1600" b="1" dirty="0">
              <a:solidFill>
                <a:srgbClr val="003300"/>
              </a:solidFill>
            </a:endParaRPr>
          </a:p>
          <a:p>
            <a:pPr marL="0" indent="0">
              <a:buNone/>
            </a:pPr>
            <a:r>
              <a:rPr lang="ru-RU" sz="1600" b="1" dirty="0">
                <a:solidFill>
                  <a:srgbClr val="003300"/>
                </a:solidFill>
              </a:rPr>
              <a:t>- члены отряда «Новые тимуровцы» МОУ СОШ  №2</a:t>
            </a:r>
            <a:r>
              <a:rPr lang="ru-RU" sz="1600" b="1" dirty="0" smtClean="0">
                <a:solidFill>
                  <a:srgbClr val="003300"/>
                </a:solidFill>
              </a:rPr>
              <a:t>;</a:t>
            </a:r>
            <a:endParaRPr lang="ru-RU" sz="1600" b="1" dirty="0">
              <a:solidFill>
                <a:srgbClr val="003300"/>
              </a:solidFill>
            </a:endParaRPr>
          </a:p>
          <a:p>
            <a:pPr marL="0" indent="0">
              <a:buNone/>
            </a:pPr>
            <a:r>
              <a:rPr lang="ru-RU" sz="1600" b="1" dirty="0">
                <a:solidFill>
                  <a:srgbClr val="003300"/>
                </a:solidFill>
              </a:rPr>
              <a:t>- члены школьной производственной бригады МОУ СОШ №2</a:t>
            </a:r>
            <a:r>
              <a:rPr lang="ru-RU" sz="1600" b="1" dirty="0" smtClean="0">
                <a:solidFill>
                  <a:srgbClr val="003300"/>
                </a:solidFill>
              </a:rPr>
              <a:t>;</a:t>
            </a:r>
            <a:endParaRPr lang="ru-RU" sz="1600" b="1" dirty="0">
              <a:solidFill>
                <a:srgbClr val="003300"/>
              </a:solidFill>
            </a:endParaRPr>
          </a:p>
          <a:p>
            <a:pPr marL="0" indent="0">
              <a:buNone/>
            </a:pPr>
            <a:r>
              <a:rPr lang="ru-RU" sz="1600" b="1" dirty="0">
                <a:solidFill>
                  <a:srgbClr val="003300"/>
                </a:solidFill>
              </a:rPr>
              <a:t>- родительские комитеты классов</a:t>
            </a:r>
            <a:r>
              <a:rPr lang="ru-RU" sz="1600" b="1" dirty="0" smtClean="0">
                <a:solidFill>
                  <a:srgbClr val="003300"/>
                </a:solidFill>
              </a:rPr>
              <a:t>.</a:t>
            </a:r>
            <a:endParaRPr lang="ru-RU" sz="1600" b="1" dirty="0">
              <a:solidFill>
                <a:srgbClr val="003300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95536" y="692696"/>
            <a:ext cx="8229600" cy="1584176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rgbClr val="003300"/>
                </a:solidFill>
              </a:rPr>
              <a:t>Муниципальное бюджетное общеобразовательное учреждение средняя общеобразовательная школа №2 им . Адмирала Ушакова</a:t>
            </a:r>
            <a:endParaRPr lang="ru-RU" sz="2400" dirty="0">
              <a:solidFill>
                <a:srgbClr val="0033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1175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b="1" dirty="0" smtClean="0"/>
              <a:t>Закладка фонтана</a:t>
            </a:r>
            <a:endParaRPr lang="ru-RU" sz="5400" b="1" dirty="0"/>
          </a:p>
        </p:txBody>
      </p:sp>
      <p:pic>
        <p:nvPicPr>
          <p:cNvPr id="14338" name="Picture 2" descr="C:\Диск 80 гб\Documents and Settings\User\Рабочий стол\Елена\фото\тимуровцы 2011\DSCN1022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214282" y="1500174"/>
            <a:ext cx="4643470" cy="3483286"/>
          </a:xfrm>
          <a:prstGeom prst="rect">
            <a:avLst/>
          </a:prstGeom>
          <a:noFill/>
          <a:ln w="38100">
            <a:solidFill>
              <a:schemeClr val="accent1">
                <a:lumMod val="50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J:\печать\10х15\DSCN4206.JPG"/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14809" y="3071810"/>
            <a:ext cx="4612697" cy="3460298"/>
          </a:xfrm>
          <a:prstGeom prst="rect">
            <a:avLst/>
          </a:prstGeom>
          <a:noFill/>
          <a:ln w="38100">
            <a:solidFill>
              <a:schemeClr val="accent1">
                <a:lumMod val="50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56251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b="1" dirty="0" smtClean="0"/>
              <a:t>Фонтан, лето 2012</a:t>
            </a:r>
            <a:endParaRPr lang="ru-RU" sz="5400" b="1" dirty="0"/>
          </a:p>
        </p:txBody>
      </p:sp>
      <p:pic>
        <p:nvPicPr>
          <p:cNvPr id="7170" name="Picture 2" descr="C:\Диск 80 гб\Documents and Settings\User\Рабочий стол\Елена\фото\фото  бригада лето 2012\DSCN497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31640" y="1556792"/>
            <a:ext cx="6696744" cy="5022558"/>
          </a:xfrm>
          <a:prstGeom prst="rect">
            <a:avLst/>
          </a:prstGeom>
          <a:noFill/>
          <a:ln w="38100">
            <a:solidFill>
              <a:schemeClr val="accent1">
                <a:lumMod val="50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22840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Фонтан, октябрь 2012 </a:t>
            </a:r>
            <a:endParaRPr lang="ru-RU" b="1" dirty="0"/>
          </a:p>
        </p:txBody>
      </p:sp>
      <p:pic>
        <p:nvPicPr>
          <p:cNvPr id="1026" name="Picture 2" descr="C:\Диск 80 гб\Documents and Settings\User\Рабочий стол\Елена\фото\Школьный двор фонтан\DSCN530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03648" y="1772816"/>
            <a:ext cx="6624736" cy="4968553"/>
          </a:xfrm>
          <a:prstGeom prst="rect">
            <a:avLst/>
          </a:prstGeom>
          <a:noFill/>
          <a:ln w="38100">
            <a:solidFill>
              <a:schemeClr val="accent1">
                <a:lumMod val="50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96673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 descr="C:\Диск 80 гб\Documents and Settings\User\Рабочий стол\Елена\фото\школьный двор октябрь 2012 уборка\DSCN542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500166" y="1857364"/>
            <a:ext cx="6118893" cy="4590353"/>
          </a:xfrm>
          <a:prstGeom prst="rect">
            <a:avLst/>
          </a:prstGeom>
          <a:noFill/>
          <a:ln w="38100">
            <a:solidFill>
              <a:schemeClr val="accent1">
                <a:lumMod val="50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b="1" dirty="0" smtClean="0"/>
              <a:t>Главная площадь планеты</a:t>
            </a:r>
            <a:endParaRPr lang="ru-RU" sz="5400" b="1" dirty="0"/>
          </a:p>
        </p:txBody>
      </p:sp>
    </p:spTree>
    <p:extLst>
      <p:ext uri="{BB962C8B-B14F-4D97-AF65-F5344CB8AC3E}">
        <p14:creationId xmlns:p14="http://schemas.microsoft.com/office/powerpoint/2010/main" val="1847582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b="1" dirty="0" smtClean="0"/>
              <a:t>Альпийская горка </a:t>
            </a:r>
            <a:endParaRPr lang="ru-RU" sz="5400" b="1" dirty="0"/>
          </a:p>
        </p:txBody>
      </p:sp>
      <p:pic>
        <p:nvPicPr>
          <p:cNvPr id="12290" name="Picture 2" descr="C:\Диск 80 гб\Documents and Settings\User\Рабочий стол\Елена\фото\школьный двор октябрь 2012 уборка\DSCN5427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285720" y="1785926"/>
            <a:ext cx="4299062" cy="3223558"/>
          </a:xfrm>
          <a:prstGeom prst="rect">
            <a:avLst/>
          </a:prstGeom>
          <a:noFill/>
          <a:ln w="38100">
            <a:solidFill>
              <a:schemeClr val="accent1">
                <a:lumMod val="50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C:\Диск 80 гб\Documents and Settings\User\Рабочий стол\Елена\фото\школьный двор октябрь 2012 уборка\DSCN5428.JPG"/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29124" y="3357562"/>
            <a:ext cx="4423322" cy="3316805"/>
          </a:xfrm>
          <a:prstGeom prst="rect">
            <a:avLst/>
          </a:prstGeom>
          <a:noFill/>
          <a:ln w="38100">
            <a:solidFill>
              <a:schemeClr val="accent1">
                <a:lumMod val="50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62132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2154568"/>
          </a:xfrm>
        </p:spPr>
        <p:txBody>
          <a:bodyPr>
            <a:normAutofit/>
          </a:bodyPr>
          <a:lstStyle/>
          <a:p>
            <a:r>
              <a:rPr lang="ru-RU" b="1" dirty="0">
                <a:solidFill>
                  <a:schemeClr val="accent1">
                    <a:lumMod val="50000"/>
                  </a:schemeClr>
                </a:solidFill>
              </a:rPr>
              <a:t>Любите и берегите свою маленькую планету </a:t>
            </a:r>
            <a:br>
              <a:rPr lang="ru-RU" b="1" dirty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b="1" dirty="0">
                <a:solidFill>
                  <a:schemeClr val="accent1">
                    <a:lumMod val="50000"/>
                  </a:schemeClr>
                </a:solidFill>
              </a:rPr>
              <a:t>«Школа №2»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539552" y="2708920"/>
            <a:ext cx="4615425" cy="344728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600" b="1" dirty="0" smtClean="0">
                <a:solidFill>
                  <a:srgbClr val="229E28"/>
                </a:solidFill>
              </a:rPr>
              <a:t>Мы хотим,</a:t>
            </a:r>
          </a:p>
          <a:p>
            <a:pPr marL="0" indent="0">
              <a:buNone/>
            </a:pPr>
            <a:r>
              <a:rPr lang="ru-RU" sz="3600" b="1" dirty="0" smtClean="0">
                <a:solidFill>
                  <a:srgbClr val="229E28"/>
                </a:solidFill>
              </a:rPr>
              <a:t> Чтоб жили лебеди</a:t>
            </a:r>
          </a:p>
          <a:p>
            <a:pPr marL="0" indent="0">
              <a:buNone/>
            </a:pPr>
            <a:r>
              <a:rPr lang="ru-RU" sz="3600" b="1" dirty="0">
                <a:solidFill>
                  <a:srgbClr val="229E28"/>
                </a:solidFill>
              </a:rPr>
              <a:t>И</a:t>
            </a:r>
            <a:r>
              <a:rPr lang="ru-RU" sz="3600" b="1" dirty="0" smtClean="0">
                <a:solidFill>
                  <a:srgbClr val="229E28"/>
                </a:solidFill>
              </a:rPr>
              <a:t> от белых стай </a:t>
            </a:r>
          </a:p>
          <a:p>
            <a:pPr marL="0" indent="0">
              <a:buNone/>
            </a:pPr>
            <a:r>
              <a:rPr lang="ru-RU" sz="3600" b="1" dirty="0">
                <a:solidFill>
                  <a:srgbClr val="229E28"/>
                </a:solidFill>
              </a:rPr>
              <a:t>М</a:t>
            </a:r>
            <a:r>
              <a:rPr lang="ru-RU" sz="3600" b="1" dirty="0" smtClean="0">
                <a:solidFill>
                  <a:srgbClr val="229E28"/>
                </a:solidFill>
              </a:rPr>
              <a:t>ир добрее стал.</a:t>
            </a:r>
            <a:endParaRPr lang="ru-RU" sz="3600" b="1" dirty="0">
              <a:solidFill>
                <a:srgbClr val="229E28"/>
              </a:solidFill>
            </a:endParaRPr>
          </a:p>
        </p:txBody>
      </p:sp>
      <p:pic>
        <p:nvPicPr>
          <p:cNvPr id="5" name="Объект 4"/>
          <p:cNvPicPr>
            <a:picLocks noGrp="1"/>
          </p:cNvPicPr>
          <p:nvPr>
            <p:ph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8024" y="2780928"/>
            <a:ext cx="3816424" cy="338437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515624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611560" y="1700808"/>
            <a:ext cx="8424936" cy="4242784"/>
          </a:xfrm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endParaRPr lang="ru-RU" sz="5600" b="1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ru-RU" sz="5600" b="1" dirty="0">
                <a:solidFill>
                  <a:schemeClr val="tx1"/>
                </a:solidFill>
              </a:rPr>
              <a:t>- экологическое воспитание  школьников</a:t>
            </a:r>
            <a:r>
              <a:rPr lang="ru-RU" sz="5600" b="1" dirty="0" smtClean="0">
                <a:solidFill>
                  <a:schemeClr val="tx1"/>
                </a:solidFill>
              </a:rPr>
              <a:t>;</a:t>
            </a:r>
            <a:endParaRPr lang="ru-RU" sz="5600" b="1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ru-RU" sz="5600" b="1" dirty="0">
                <a:solidFill>
                  <a:schemeClr val="tx1"/>
                </a:solidFill>
              </a:rPr>
              <a:t>- улучшение экологической обстановки через благоустройство и озеленение территории пришкольного участка;</a:t>
            </a:r>
          </a:p>
          <a:p>
            <a:pPr marL="0" indent="0">
              <a:buNone/>
            </a:pPr>
            <a:r>
              <a:rPr lang="ru-RU" sz="5600" b="1" dirty="0">
                <a:solidFill>
                  <a:schemeClr val="tx1"/>
                </a:solidFill>
              </a:rPr>
              <a:t>- формирование экологической культуры учащихся на основе трудового, духовно – нравственного развития личности через совместную деятельность учащихся, родителей, педагогического коллектива.</a:t>
            </a:r>
          </a:p>
          <a:p>
            <a:endParaRPr lang="ru-RU" sz="4000" b="1" dirty="0">
              <a:solidFill>
                <a:schemeClr val="tx1"/>
              </a:solidFill>
            </a:endParaRP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3300"/>
                </a:solidFill>
              </a:rPr>
              <a:t>Цель проекта</a:t>
            </a:r>
            <a:endParaRPr lang="ru-RU" b="1" dirty="0">
              <a:solidFill>
                <a:srgbClr val="0033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3138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72067" y="2060848"/>
            <a:ext cx="7948405" cy="4065315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ru-RU" sz="2600" b="1" dirty="0" smtClean="0">
                <a:solidFill>
                  <a:schemeClr val="tx1"/>
                </a:solidFill>
              </a:rPr>
              <a:t>-формирование  </a:t>
            </a:r>
            <a:r>
              <a:rPr lang="ru-RU" sz="2600" b="1" dirty="0">
                <a:solidFill>
                  <a:schemeClr val="tx1"/>
                </a:solidFill>
              </a:rPr>
              <a:t>у  школьников активной гражданской позиции;</a:t>
            </a:r>
          </a:p>
          <a:p>
            <a:pPr marL="0" indent="0">
              <a:buNone/>
            </a:pPr>
            <a:r>
              <a:rPr lang="ru-RU" sz="2600" b="1" dirty="0">
                <a:solidFill>
                  <a:schemeClr val="tx1"/>
                </a:solidFill>
              </a:rPr>
              <a:t>- воспитание экологической культуры и экологического сознания учащихся</a:t>
            </a:r>
            <a:r>
              <a:rPr lang="ru-RU" sz="2600" b="1" dirty="0" smtClean="0">
                <a:solidFill>
                  <a:schemeClr val="tx1"/>
                </a:solidFill>
              </a:rPr>
              <a:t>;</a:t>
            </a:r>
            <a:endParaRPr lang="ru-RU" sz="2600" b="1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ru-RU" sz="2600" b="1" dirty="0">
                <a:solidFill>
                  <a:schemeClr val="tx1"/>
                </a:solidFill>
              </a:rPr>
              <a:t>- содействие нравственному, эстетическому и трудовому воспитанию школьников; </a:t>
            </a:r>
          </a:p>
          <a:p>
            <a:pPr marL="0" indent="0">
              <a:buNone/>
            </a:pPr>
            <a:r>
              <a:rPr lang="ru-RU" sz="2600" b="1" dirty="0">
                <a:solidFill>
                  <a:schemeClr val="tx1"/>
                </a:solidFill>
              </a:rPr>
              <a:t>- формирование чувства личной ответственности за состояние окружающей среды;</a:t>
            </a:r>
          </a:p>
          <a:p>
            <a:pPr marL="0" indent="0">
              <a:buNone/>
            </a:pPr>
            <a:r>
              <a:rPr lang="ru-RU" sz="2600" b="1" dirty="0">
                <a:solidFill>
                  <a:schemeClr val="tx1"/>
                </a:solidFill>
              </a:rPr>
              <a:t>- развитие инициативы и творчества школьников через организацию социально значимой деятельности – благоустройство пришкольной территории;</a:t>
            </a:r>
          </a:p>
          <a:p>
            <a:pPr marL="0" indent="0">
              <a:buNone/>
            </a:pPr>
            <a:r>
              <a:rPr lang="ru-RU" sz="2600" b="1" dirty="0" smtClean="0">
                <a:solidFill>
                  <a:schemeClr val="tx1"/>
                </a:solidFill>
              </a:rPr>
              <a:t>- </a:t>
            </a:r>
            <a:r>
              <a:rPr lang="ru-RU" sz="2600" b="1" dirty="0">
                <a:solidFill>
                  <a:schemeClr val="tx1"/>
                </a:solidFill>
              </a:rPr>
              <a:t>проведение  информационно – просветительской работы по пропаганде экологической культуры учащихся;</a:t>
            </a:r>
          </a:p>
          <a:p>
            <a:pPr marL="0" indent="0">
              <a:buNone/>
            </a:pPr>
            <a:r>
              <a:rPr lang="ru-RU" sz="2600" b="1" dirty="0" smtClean="0">
                <a:solidFill>
                  <a:schemeClr val="tx1"/>
                </a:solidFill>
              </a:rPr>
              <a:t>- исследование </a:t>
            </a:r>
            <a:r>
              <a:rPr lang="ru-RU" sz="2600" b="1" dirty="0">
                <a:solidFill>
                  <a:schemeClr val="tx1"/>
                </a:solidFill>
              </a:rPr>
              <a:t>растений, произрастающих на территории </a:t>
            </a:r>
            <a:r>
              <a:rPr lang="ru-RU" sz="2600" b="1" dirty="0" err="1">
                <a:solidFill>
                  <a:schemeClr val="tx1"/>
                </a:solidFill>
              </a:rPr>
              <a:t>Геленджикского</a:t>
            </a:r>
            <a:r>
              <a:rPr lang="ru-RU" sz="2600" b="1" dirty="0">
                <a:solidFill>
                  <a:schemeClr val="tx1"/>
                </a:solidFill>
              </a:rPr>
              <a:t> района и оборудование цветочных клумб на пришкольной </a:t>
            </a:r>
            <a:r>
              <a:rPr lang="ru-RU" sz="2600" b="1" dirty="0" smtClean="0">
                <a:solidFill>
                  <a:schemeClr val="tx1"/>
                </a:solidFill>
              </a:rPr>
              <a:t>территории;</a:t>
            </a:r>
          </a:p>
          <a:p>
            <a:pPr marL="0" indent="0">
              <a:buNone/>
            </a:pPr>
            <a:r>
              <a:rPr lang="ru-RU" sz="2600" b="1" smtClean="0">
                <a:solidFill>
                  <a:schemeClr val="tx1"/>
                </a:solidFill>
              </a:rPr>
              <a:t>- преобразование </a:t>
            </a:r>
            <a:r>
              <a:rPr lang="ru-RU" sz="2600" b="1" dirty="0">
                <a:solidFill>
                  <a:schemeClr val="tx1"/>
                </a:solidFill>
              </a:rPr>
              <a:t>и благоустройство </a:t>
            </a:r>
            <a:r>
              <a:rPr lang="ru-RU" sz="2600" b="1">
                <a:solidFill>
                  <a:schemeClr val="tx1"/>
                </a:solidFill>
              </a:rPr>
              <a:t>пришкольной </a:t>
            </a:r>
            <a:r>
              <a:rPr lang="ru-RU" sz="2600" b="1" smtClean="0">
                <a:solidFill>
                  <a:schemeClr val="tx1"/>
                </a:solidFill>
              </a:rPr>
              <a:t>территории.</a:t>
            </a:r>
            <a:endParaRPr lang="ru-RU" sz="2600" b="1" dirty="0">
              <a:solidFill>
                <a:schemeClr val="tx1"/>
              </a:solidFill>
            </a:endParaRPr>
          </a:p>
          <a:p>
            <a:pPr>
              <a:buFontTx/>
              <a:buChar char="-"/>
            </a:pPr>
            <a:endParaRPr lang="ru-RU" sz="2600" b="1" dirty="0" smtClean="0">
              <a:solidFill>
                <a:schemeClr val="tx1"/>
              </a:solidFill>
            </a:endParaRP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3300"/>
                </a:solidFill>
              </a:rPr>
              <a:t>Задачи проекта</a:t>
            </a:r>
            <a:endParaRPr lang="ru-RU" b="1" dirty="0">
              <a:solidFill>
                <a:srgbClr val="0033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9516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rgbClr val="002060"/>
                </a:solidFill>
                <a:ea typeface="BatangChe" pitchFamily="49" charset="-127"/>
              </a:rPr>
              <a:t>Моя маленькая планета</a:t>
            </a: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sz="quarter" idx="14"/>
          </p:nvPr>
        </p:nvSpPr>
        <p:spPr>
          <a:xfrm>
            <a:off x="4788024" y="1988840"/>
            <a:ext cx="4104456" cy="4248472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3600" b="1" dirty="0" smtClean="0">
                <a:solidFill>
                  <a:srgbClr val="229E28"/>
                </a:solidFill>
              </a:rPr>
              <a:t>«Встал поутру, умылся, привел себя в порядок-и сразу же приведи в порядок свою планету»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rgbClr val="229E28"/>
                </a:solidFill>
              </a:rPr>
              <a:t>    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rgbClr val="229E28"/>
                </a:solidFill>
              </a:rPr>
              <a:t>      Антуан де Сент-Экзюпери</a:t>
            </a:r>
            <a:endParaRPr lang="ru-RU" b="1" dirty="0">
              <a:solidFill>
                <a:srgbClr val="229E28"/>
              </a:solidFill>
            </a:endParaRPr>
          </a:p>
        </p:txBody>
      </p:sp>
      <p:pic>
        <p:nvPicPr>
          <p:cNvPr id="6" name="Объект 5"/>
          <p:cNvPicPr>
            <a:picLocks noGrp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2204864"/>
            <a:ext cx="4392488" cy="388843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826337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C:\Диск 80 гб\Documents and Settings\User\Рабочий стол\Елена\фото\оформление клумб Насонова\DSC0020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643042" y="1857364"/>
            <a:ext cx="6429419" cy="4819336"/>
          </a:xfrm>
          <a:prstGeom prst="rect">
            <a:avLst/>
          </a:prstGeom>
          <a:noFill/>
          <a:ln w="38100">
            <a:solidFill>
              <a:schemeClr val="accent1">
                <a:lumMod val="50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solidFill>
                  <a:schemeClr val="bg1"/>
                </a:solidFill>
              </a:rPr>
              <a:t>Проект клумбы «Дружба</a:t>
            </a:r>
            <a:r>
              <a:rPr lang="ru-RU" b="1" dirty="0" smtClean="0">
                <a:solidFill>
                  <a:schemeClr val="bg1"/>
                </a:solidFill>
              </a:rPr>
              <a:t>», </a:t>
            </a:r>
            <a:br>
              <a:rPr lang="ru-RU" b="1" dirty="0" smtClean="0">
                <a:solidFill>
                  <a:schemeClr val="bg1"/>
                </a:solidFill>
              </a:rPr>
            </a:br>
            <a:r>
              <a:rPr lang="ru-RU" b="1" dirty="0" smtClean="0">
                <a:solidFill>
                  <a:schemeClr val="bg1"/>
                </a:solidFill>
              </a:rPr>
              <a:t>весна  2010</a:t>
            </a:r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1626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Проект клумбы «Дружба», </a:t>
            </a:r>
            <a:br>
              <a:rPr lang="ru-RU" b="1" dirty="0" smtClean="0">
                <a:solidFill>
                  <a:schemeClr val="bg1"/>
                </a:solidFill>
              </a:rPr>
            </a:br>
            <a:r>
              <a:rPr lang="ru-RU" b="1" dirty="0" smtClean="0">
                <a:solidFill>
                  <a:schemeClr val="bg1"/>
                </a:solidFill>
              </a:rPr>
              <a:t>весна  2010</a:t>
            </a:r>
            <a:endParaRPr lang="ru-RU" dirty="0"/>
          </a:p>
        </p:txBody>
      </p:sp>
      <p:pic>
        <p:nvPicPr>
          <p:cNvPr id="7" name="Picture 4" descr="C:\Диск 80 гб\Documents and Settings\User\Рабочий стол\Елена\фото\оформление клумб Насонова\DSC0020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00166" y="1714488"/>
            <a:ext cx="6215106" cy="4666510"/>
          </a:xfrm>
          <a:prstGeom prst="rect">
            <a:avLst/>
          </a:prstGeom>
          <a:noFill/>
          <a:ln w="38100">
            <a:solidFill>
              <a:schemeClr val="accent1">
                <a:lumMod val="50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solidFill>
                  <a:schemeClr val="bg1"/>
                </a:solidFill>
              </a:rPr>
              <a:t>Проект клумбы «Дружба</a:t>
            </a:r>
            <a:r>
              <a:rPr lang="ru-RU" b="1" dirty="0" smtClean="0">
                <a:solidFill>
                  <a:schemeClr val="bg1"/>
                </a:solidFill>
              </a:rPr>
              <a:t>», </a:t>
            </a:r>
            <a:br>
              <a:rPr lang="ru-RU" b="1" dirty="0" smtClean="0">
                <a:solidFill>
                  <a:schemeClr val="bg1"/>
                </a:solidFill>
              </a:rPr>
            </a:br>
            <a:r>
              <a:rPr lang="ru-RU" b="1" dirty="0" smtClean="0">
                <a:solidFill>
                  <a:schemeClr val="bg1"/>
                </a:solidFill>
              </a:rPr>
              <a:t>весна 2012 год</a:t>
            </a:r>
            <a:endParaRPr lang="ru-RU" dirty="0"/>
          </a:p>
        </p:txBody>
      </p:sp>
      <p:pic>
        <p:nvPicPr>
          <p:cNvPr id="17410" name="Picture 2" descr="C:\Диск 80 гб\Documents and Settings\User\Рабочий стол\Елена\фото\субботник апрель 2012\DSCN412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03648" y="1844824"/>
            <a:ext cx="6409241" cy="4806931"/>
          </a:xfrm>
          <a:prstGeom prst="rect">
            <a:avLst/>
          </a:prstGeom>
          <a:noFill/>
          <a:ln w="38100">
            <a:solidFill>
              <a:schemeClr val="accent1">
                <a:lumMod val="50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81791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solidFill>
                  <a:schemeClr val="bg1"/>
                </a:solidFill>
              </a:rPr>
              <a:t>Проект клумбы «Дружба», </a:t>
            </a:r>
            <a:br>
              <a:rPr lang="ru-RU" b="1" dirty="0">
                <a:solidFill>
                  <a:schemeClr val="bg1"/>
                </a:solidFill>
              </a:rPr>
            </a:br>
            <a:r>
              <a:rPr lang="ru-RU" b="1" dirty="0" smtClean="0">
                <a:solidFill>
                  <a:schemeClr val="bg1"/>
                </a:solidFill>
              </a:rPr>
              <a:t> лето 2012 </a:t>
            </a:r>
            <a:r>
              <a:rPr lang="ru-RU" b="1" dirty="0">
                <a:solidFill>
                  <a:schemeClr val="bg1"/>
                </a:solidFill>
              </a:rPr>
              <a:t>год</a:t>
            </a:r>
            <a:endParaRPr lang="ru-RU" dirty="0"/>
          </a:p>
        </p:txBody>
      </p:sp>
      <p:pic>
        <p:nvPicPr>
          <p:cNvPr id="21507" name="Picture 3" descr="J:\печать\10х15\DSCN4504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 rot="21306837">
            <a:off x="285720" y="1857364"/>
            <a:ext cx="4656252" cy="3491389"/>
          </a:xfrm>
          <a:prstGeom prst="rect">
            <a:avLst/>
          </a:prstGeom>
          <a:noFill/>
          <a:ln w="38100">
            <a:solidFill>
              <a:schemeClr val="accent1">
                <a:lumMod val="50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J:\школьный двор май 2012\DSCN4506.JPG"/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715461">
            <a:off x="4294698" y="2738025"/>
            <a:ext cx="4410206" cy="3308347"/>
          </a:xfrm>
          <a:prstGeom prst="rect">
            <a:avLst/>
          </a:prstGeom>
          <a:noFill/>
          <a:ln w="38100">
            <a:solidFill>
              <a:schemeClr val="accent1">
                <a:lumMod val="50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95466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Литейная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393</TotalTime>
  <Words>351</Words>
  <Application>Microsoft Office PowerPoint</Application>
  <PresentationFormat>Экран (4:3)</PresentationFormat>
  <Paragraphs>55</Paragraphs>
  <Slides>25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Волна</vt:lpstr>
      <vt:lpstr>Моя маленькая планета</vt:lpstr>
      <vt:lpstr>Муниципальное бюджетное общеобразовательное учреждение средняя общеобразовательная школа №2 им . Адмирала Ушакова</vt:lpstr>
      <vt:lpstr>Цель проекта</vt:lpstr>
      <vt:lpstr>Задачи проекта</vt:lpstr>
      <vt:lpstr>Моя маленькая планета</vt:lpstr>
      <vt:lpstr>Проект клумбы «Дружба»,  весна  2010</vt:lpstr>
      <vt:lpstr>Проект клумбы «Дружба»,  весна  2010</vt:lpstr>
      <vt:lpstr>Проект клумбы «Дружба»,  весна 2012 год</vt:lpstr>
      <vt:lpstr>Проект клумбы «Дружба»,   лето 2012 год</vt:lpstr>
      <vt:lpstr>Газон,  лето 2011 </vt:lpstr>
      <vt:lpstr>Газон,  весна 2012 </vt:lpstr>
      <vt:lpstr>Проект клумбы «Вираж»,  осень 2011</vt:lpstr>
      <vt:lpstr>Проект клумбы «Вираж»,  июнь 2012</vt:lpstr>
      <vt:lpstr>Проект клумбы «Вираж»,  июнь 2012</vt:lpstr>
      <vt:lpstr>Проект клумбы «Вираж»,  сентябрь 2012</vt:lpstr>
      <vt:lpstr>Клумба «Гармония»,   весна 2011 год</vt:lpstr>
      <vt:lpstr>Клумба «Гармония»,  весна 2012 год</vt:lpstr>
      <vt:lpstr>Школьный двор,  весна 2010</vt:lpstr>
      <vt:lpstr>Аллея   выпускников, весна 2011, осень 2012 </vt:lpstr>
      <vt:lpstr>Закладка фонтана</vt:lpstr>
      <vt:lpstr>Фонтан, лето 2012</vt:lpstr>
      <vt:lpstr>Фонтан, октябрь 2012 </vt:lpstr>
      <vt:lpstr>Главная площадь планеты</vt:lpstr>
      <vt:lpstr>Альпийская горка </vt:lpstr>
      <vt:lpstr>Любите и берегите свою маленькую планету  «Школа №2»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Моя маленькая планета</dc:title>
  <dc:creator>Пользователь</dc:creator>
  <cp:lastModifiedBy>home</cp:lastModifiedBy>
  <cp:revision>32</cp:revision>
  <dcterms:created xsi:type="dcterms:W3CDTF">2012-10-31T18:39:16Z</dcterms:created>
  <dcterms:modified xsi:type="dcterms:W3CDTF">2017-02-06T08:26:19Z</dcterms:modified>
</cp:coreProperties>
</file>