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mp3" ContentType="audio/unknown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62" r:id="rId5"/>
    <p:sldId id="260" r:id="rId6"/>
    <p:sldId id="263" r:id="rId7"/>
    <p:sldId id="264" r:id="rId8"/>
    <p:sldId id="266" r:id="rId9"/>
    <p:sldId id="26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A4A427-497D-4AA3-878F-DAE233EA2C05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123510-29E1-4FE4-AF9C-55CAEE977B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742685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FC9005C6-4BE7-433F-AAAA-7DE0AB5266A6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0110E19-91C9-411C-9B59-F0EB7D82D1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005C6-4BE7-433F-AAAA-7DE0AB5266A6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10E19-91C9-411C-9B59-F0EB7D82D1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FC9005C6-4BE7-433F-AAAA-7DE0AB5266A6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D0110E19-91C9-411C-9B59-F0EB7D82D1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005C6-4BE7-433F-AAAA-7DE0AB5266A6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0110E19-91C9-411C-9B59-F0EB7D82D1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005C6-4BE7-433F-AAAA-7DE0AB5266A6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D0110E19-91C9-411C-9B59-F0EB7D82D1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C9005C6-4BE7-433F-AAAA-7DE0AB5266A6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D0110E19-91C9-411C-9B59-F0EB7D82D1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C9005C6-4BE7-433F-AAAA-7DE0AB5266A6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D0110E19-91C9-411C-9B59-F0EB7D82D1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005C6-4BE7-433F-AAAA-7DE0AB5266A6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0110E19-91C9-411C-9B59-F0EB7D82D1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005C6-4BE7-433F-AAAA-7DE0AB5266A6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0110E19-91C9-411C-9B59-F0EB7D82D1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005C6-4BE7-433F-AAAA-7DE0AB5266A6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0110E19-91C9-411C-9B59-F0EB7D82D1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FC9005C6-4BE7-433F-AAAA-7DE0AB5266A6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D0110E19-91C9-411C-9B59-F0EB7D82D1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C9005C6-4BE7-433F-AAAA-7DE0AB5266A6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0110E19-91C9-411C-9B59-F0EB7D82D14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1.mp3"/><Relationship Id="rId2" Type="http://schemas.openxmlformats.org/officeDocument/2006/relationships/slideLayout" Target="../slideLayouts/slideLayout2.xml"/><Relationship Id="rId1" Type="http://schemas.openxmlformats.org/officeDocument/2006/relationships/video" Target="NULL" TargetMode="Externa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NULL" TargetMode="External"/><Relationship Id="rId1" Type="http://schemas.openxmlformats.org/officeDocument/2006/relationships/audio" Target="file:///J:\5%20&#1050;&#1051;&#1040;&#1057;&#1057;\&#1091;&#1095;&#1077;&#1073;&#1085;&#1080;&#1082;%205%20&#1082;&#1083;&#1072;&#1089;&#1089;%20&#1087;&#1086;%20&#1060;&#1043;&#1054;&#1057;%20&#1072;&#1091;&#1076;&#1080;&#1086;\Audio\010%20-%20Unit%201,%20Exercise%2033.mp3" TargetMode="External"/><Relationship Id="rId6" Type="http://schemas.openxmlformats.org/officeDocument/2006/relationships/image" Target="../media/image3.png"/><Relationship Id="rId5" Type="http://schemas.microsoft.com/office/2007/relationships/media" Target="../media/media2.mp3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4038600"/>
            <a:ext cx="7795592" cy="974576"/>
          </a:xfrm>
        </p:spPr>
        <p:txBody>
          <a:bodyPr/>
          <a:lstStyle/>
          <a:p>
            <a:r>
              <a:rPr lang="en-US" dirty="0" smtClean="0"/>
              <a:t>My first day at school.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25000"/>
                  </a:schemeClr>
                </a:solidFill>
              </a:rPr>
              <a:t>Учитель МБОУ </a:t>
            </a:r>
            <a:r>
              <a:rPr lang="ru-RU" dirty="0" err="1" smtClean="0">
                <a:solidFill>
                  <a:schemeClr val="tx2">
                    <a:lumMod val="25000"/>
                  </a:schemeClr>
                </a:solidFill>
              </a:rPr>
              <a:t>Лукояновская</a:t>
            </a:r>
            <a:r>
              <a:rPr lang="ru-RU" dirty="0" smtClean="0">
                <a:solidFill>
                  <a:schemeClr val="tx2">
                    <a:lumMod val="25000"/>
                  </a:schemeClr>
                </a:solidFill>
              </a:rPr>
              <a:t> СШ №1</a:t>
            </a:r>
            <a:endParaRPr lang="ru-RU" dirty="0">
              <a:solidFill>
                <a:schemeClr val="tx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Listen and repeat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[ </a:t>
            </a:r>
            <a:r>
              <a:rPr lang="en-US" dirty="0" err="1" smtClean="0"/>
              <a:t>ju</a:t>
            </a:r>
            <a:r>
              <a:rPr lang="en-US" dirty="0" smtClean="0"/>
              <a:t>:] new news few you computer</a:t>
            </a:r>
          </a:p>
          <a:p>
            <a:r>
              <a:rPr lang="en-US" dirty="0" smtClean="0"/>
              <a:t>[ I: ] we she read speak teacher meet please</a:t>
            </a:r>
          </a:p>
          <a:p>
            <a:r>
              <a:rPr lang="en-US" dirty="0" smtClean="0"/>
              <a:t>[ u ] good book full look</a:t>
            </a:r>
          </a:p>
          <a:p>
            <a:r>
              <a:rPr lang="en-US" dirty="0" smtClean="0"/>
              <a:t>[ e ] tell desk lesson letter welcome very </a:t>
            </a:r>
            <a:endParaRPr lang="ru-RU" dirty="0"/>
          </a:p>
        </p:txBody>
      </p:sp>
      <p:pic>
        <p:nvPicPr>
          <p:cNvPr id="4" name="009 - Unit 1, Exercise 25.mp3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8452048" y="3135443"/>
            <a:ext cx="609600" cy="609600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7125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Answer my questions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1. How are you today?</a:t>
            </a:r>
          </a:p>
          <a:p>
            <a:r>
              <a:rPr lang="en-US" dirty="0" smtClean="0"/>
              <a:t>                            (I am…)</a:t>
            </a:r>
          </a:p>
          <a:p>
            <a:r>
              <a:rPr lang="en-US" dirty="0" smtClean="0"/>
              <a:t>2. How many lessons do you have today?</a:t>
            </a:r>
          </a:p>
          <a:p>
            <a:r>
              <a:rPr lang="en-US" dirty="0" smtClean="0"/>
              <a:t>                     (Today I have___ lessons.)</a:t>
            </a:r>
          </a:p>
          <a:p>
            <a:r>
              <a:rPr lang="en-US" dirty="0" smtClean="0"/>
              <a:t>3. How many lessons did you have yesterday?</a:t>
            </a:r>
          </a:p>
          <a:p>
            <a:r>
              <a:rPr lang="en-US" dirty="0" smtClean="0"/>
              <a:t>                   (Yesterday I had___ lessons.)</a:t>
            </a:r>
          </a:p>
          <a:p>
            <a:r>
              <a:rPr lang="en-US" dirty="0" smtClean="0"/>
              <a:t>4. How many lessons will you have tomorrow?</a:t>
            </a:r>
          </a:p>
          <a:p>
            <a:r>
              <a:rPr lang="en-US" dirty="0" smtClean="0"/>
              <a:t>                   (Tomorrow I will have__ lessons.)</a:t>
            </a:r>
          </a:p>
          <a:p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Now listen the text and answer the question. Why Jim is happy? 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Jim is happy because…</a:t>
            </a:r>
          </a:p>
          <a:p>
            <a:r>
              <a:rPr lang="en-US" dirty="0" smtClean="0"/>
              <a:t>              he has got a letter from Barbara Grey.</a:t>
            </a:r>
            <a:endParaRPr lang="ru-RU" dirty="0"/>
          </a:p>
        </p:txBody>
      </p:sp>
      <p:pic>
        <p:nvPicPr>
          <p:cNvPr id="6" name="010 - Unit 1, Exercise 33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532440" y="3068960"/>
            <a:ext cx="304800" cy="304800"/>
          </a:xfrm>
          <a:prstGeom prst="rect">
            <a:avLst/>
          </a:prstGeom>
        </p:spPr>
      </p:pic>
      <p:pic>
        <p:nvPicPr>
          <p:cNvPr id="4" name="010 - Unit 1, Exercise 33.mp3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="" xmlns:p14="http://schemas.microsoft.com/office/powerpoint/2010/main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6156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6155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2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Read and act out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Ex. 34 p. 16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DSCN818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57356" y="1714488"/>
            <a:ext cx="5288660" cy="39664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Ex.35 p. 16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39552" y="1628800"/>
            <a:ext cx="8153400" cy="4495800"/>
          </a:xfrm>
        </p:spPr>
        <p:txBody>
          <a:bodyPr/>
          <a:lstStyle/>
          <a:p>
            <a:r>
              <a:rPr lang="en-US" dirty="0" smtClean="0"/>
              <a:t>to stay                        a) English </a:t>
            </a:r>
          </a:p>
          <a:p>
            <a:r>
              <a:rPr lang="en-US" dirty="0" smtClean="0"/>
              <a:t>to miss			  b) the story </a:t>
            </a:r>
          </a:p>
          <a:p>
            <a:r>
              <a:rPr lang="en-US" dirty="0" smtClean="0"/>
              <a:t>to teach			  c) in Russia</a:t>
            </a:r>
          </a:p>
          <a:p>
            <a:r>
              <a:rPr lang="en-US" dirty="0" smtClean="0"/>
              <a:t>to see                         d) friends </a:t>
            </a:r>
          </a:p>
          <a:p>
            <a:r>
              <a:rPr lang="en-US" dirty="0" smtClean="0"/>
              <a:t>to enjoy 		           e) girls and boys	</a:t>
            </a:r>
          </a:p>
          <a:p>
            <a:r>
              <a:rPr lang="en-US" dirty="0" smtClean="0"/>
              <a:t>to speak 		           f) you again	</a:t>
            </a:r>
          </a:p>
          <a:p>
            <a:r>
              <a:rPr lang="en-US" dirty="0" smtClean="0"/>
              <a:t>to tell                          g) holidays	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Read and remember</a:t>
            </a:r>
            <a:endParaRPr lang="ru-RU" dirty="0"/>
          </a:p>
        </p:txBody>
      </p:sp>
      <p:pic>
        <p:nvPicPr>
          <p:cNvPr id="4" name="Содержимое 3" descr="DSCN8186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500166" y="1857364"/>
            <a:ext cx="5294080" cy="321494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your copybook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Ex.7 </a:t>
            </a:r>
          </a:p>
          <a:p>
            <a:r>
              <a:rPr lang="en-US" sz="3200" dirty="0" smtClean="0">
                <a:latin typeface="Monotype Corsiva" pitchFamily="66" charset="0"/>
              </a:rPr>
              <a:t>foreign </a:t>
            </a:r>
          </a:p>
          <a:p>
            <a:r>
              <a:rPr lang="en-US" sz="3200" dirty="0" smtClean="0">
                <a:latin typeface="Monotype Corsiva" pitchFamily="66" charset="0"/>
              </a:rPr>
              <a:t>timetable</a:t>
            </a:r>
          </a:p>
          <a:p>
            <a:r>
              <a:rPr lang="en-US" sz="3200" dirty="0" err="1" smtClean="0">
                <a:latin typeface="Monotype Corsiva" pitchFamily="66" charset="0"/>
              </a:rPr>
              <a:t>Maths</a:t>
            </a:r>
            <a:endParaRPr lang="en-US" sz="3200" dirty="0" smtClean="0">
              <a:latin typeface="Monotype Corsiva" pitchFamily="66" charset="0"/>
            </a:endParaRPr>
          </a:p>
          <a:p>
            <a:r>
              <a:rPr lang="en-US" sz="3200" dirty="0" smtClean="0">
                <a:latin typeface="Monotype Corsiva" pitchFamily="66" charset="0"/>
              </a:rPr>
              <a:t>language</a:t>
            </a:r>
          </a:p>
          <a:p>
            <a:r>
              <a:rPr lang="en-US" sz="3200" dirty="0" smtClean="0">
                <a:latin typeface="Monotype Corsiva" pitchFamily="66" charset="0"/>
              </a:rPr>
              <a:t>subject</a:t>
            </a:r>
          </a:p>
          <a:p>
            <a:r>
              <a:rPr lang="en-US" sz="3200" dirty="0" smtClean="0">
                <a:latin typeface="Monotype Corsiva" pitchFamily="66" charset="0"/>
              </a:rPr>
              <a:t>mark</a:t>
            </a:r>
          </a:p>
          <a:p>
            <a:r>
              <a:rPr lang="en-US" sz="3200" dirty="0" smtClean="0">
                <a:latin typeface="Monotype Corsiva" pitchFamily="66" charset="0"/>
              </a:rPr>
              <a:t>teacher</a:t>
            </a:r>
          </a:p>
          <a:p>
            <a:r>
              <a:rPr lang="en-US" sz="3200" dirty="0" smtClean="0">
                <a:latin typeface="Monotype Corsiva" pitchFamily="66" charset="0"/>
              </a:rPr>
              <a:t>break</a:t>
            </a:r>
          </a:p>
          <a:p>
            <a:r>
              <a:rPr lang="en-US" sz="3200" dirty="0" smtClean="0">
                <a:latin typeface="Monotype Corsiva" pitchFamily="66" charset="0"/>
              </a:rPr>
              <a:t>information</a:t>
            </a:r>
            <a:endParaRPr lang="ru-RU" sz="32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0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1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" dur="1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9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1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Home work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/>
            <a:r>
              <a:rPr lang="en-US" dirty="0" smtClean="0"/>
              <a:t>Ex.4 p.42 </a:t>
            </a:r>
          </a:p>
          <a:p>
            <a:r>
              <a:rPr lang="en-US" dirty="0" smtClean="0"/>
              <a:t>(</a:t>
            </a:r>
            <a:r>
              <a:rPr lang="ru-RU" dirty="0" smtClean="0"/>
              <a:t>прочитать и перевести слова, составить словосочетания</a:t>
            </a:r>
            <a:r>
              <a:rPr lang="en-US" dirty="0" smtClean="0"/>
              <a:t>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93</TotalTime>
  <Words>199</Words>
  <Application>Microsoft Office PowerPoint</Application>
  <PresentationFormat>Экран (4:3)</PresentationFormat>
  <Paragraphs>46</Paragraphs>
  <Slides>9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Обычная</vt:lpstr>
      <vt:lpstr>My first day at school.</vt:lpstr>
      <vt:lpstr>Listen and repeat</vt:lpstr>
      <vt:lpstr>Answer my questions</vt:lpstr>
      <vt:lpstr>Слайд 4</vt:lpstr>
      <vt:lpstr>Read and act out</vt:lpstr>
      <vt:lpstr>Ex.35 p. 16</vt:lpstr>
      <vt:lpstr>Read and remember</vt:lpstr>
      <vt:lpstr>Open your copybook</vt:lpstr>
      <vt:lpstr>Home work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first day at school.</dc:title>
  <dc:creator>eLiNa</dc:creator>
  <cp:lastModifiedBy>Леночка</cp:lastModifiedBy>
  <cp:revision>12</cp:revision>
  <dcterms:created xsi:type="dcterms:W3CDTF">2015-09-16T02:41:53Z</dcterms:created>
  <dcterms:modified xsi:type="dcterms:W3CDTF">2017-02-06T18:08:03Z</dcterms:modified>
</cp:coreProperties>
</file>