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2502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44824"/>
            <a:ext cx="7772400" cy="309634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Программа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сопровождения воспитанников 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признаками одарённости 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МАДОУ ЦРР-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/с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61"/>
            <a:ext cx="9144000" cy="684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Создание в группе центра движений. Дать ему название, распределить роли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ответственных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28498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«Одаренность человека-это маленький росточек,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едва проклюнувшийся из земли и требующий к себе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огромного внимания. Необходимо холить и лелеять,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ухаживать за ним, сделать его благороднее,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он вырос и дал обильный плод».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В.А. Сухомлинский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Одаренный ребенок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это ребенок,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деятельности.</a:t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068960"/>
            <a:ext cx="8280920" cy="17526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Можно выделить 2 категории одаренности детей в дошкольном возрасте: </a:t>
            </a:r>
          </a:p>
          <a:p>
            <a:pPr algn="l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      - дети с высоким  общим уровнем умственного развития;</a:t>
            </a:r>
          </a:p>
          <a:p>
            <a:pPr algn="l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      -дети с признаками специальной творческой одаренности  (музыкальной, изобразительной,  физической).</a:t>
            </a:r>
          </a:p>
          <a:p>
            <a:pPr algn="l"/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61"/>
            <a:ext cx="9144000" cy="684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1340768"/>
          <a:ext cx="7848872" cy="4392489"/>
        </p:xfrm>
        <a:graphic>
          <a:graphicData uri="http://schemas.openxmlformats.org/drawingml/2006/table">
            <a:tbl>
              <a:tblPr/>
              <a:tblGrid>
                <a:gridCol w="2062684"/>
                <a:gridCol w="5786188"/>
              </a:tblGrid>
              <a:tr h="274530">
                <a:tc>
                  <a:txBody>
                    <a:bodyPr/>
                    <a:lstStyle/>
                    <a:p>
                      <a:pPr marL="8953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Виды различий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Виды одаренности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0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 широте проявлений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Общая одаренность (интеллектуальная; творческая)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Специальная одаренность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812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 типу предпочитаемой деятельности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творческая;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академическая;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4702810" algn="l"/>
                          <a:tab pos="493014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психомоторная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коммуникативная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35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 интенсивности проявлений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повышенная способность к обучению (способные);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одаренные;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высокоодаренные (талантливые)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35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 темпу психического развития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 нормальным темпом психического развития;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Со значительным опережением возрастного темпа развития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35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 возрастным особенностям проявления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стабильная;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приходящая (возрастная)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61"/>
            <a:ext cx="9144000" cy="684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712968" cy="4896544"/>
          </a:xfrm>
        </p:spPr>
        <p:txBody>
          <a:bodyPr>
            <a:noAutofit/>
          </a:bodyPr>
          <a:lstStyle/>
          <a:p>
            <a:pPr algn="l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Содействие в выявлении, поддержке и развитии воспитанников с признаками одарённости, их самореализации, сохранении  психологического и физического здоровья.</a:t>
            </a:r>
          </a:p>
          <a:p>
            <a:pPr algn="l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ЗАДАЧИ:</a:t>
            </a:r>
            <a:endParaRPr lang="ru-RU" sz="16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Выявление совместно со специалистами ДОУ воспитанников с признаками одарённости в различных областях деятельности.</a:t>
            </a:r>
          </a:p>
          <a:p>
            <a:pPr lvl="0" algn="l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Разработка и проведение воспитателями и педагогами  дополнительного образования индивидуального маршрута сопровождения воспитанников с признаками одарённости. </a:t>
            </a:r>
          </a:p>
          <a:p>
            <a:pPr lvl="0" algn="l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Разработка форм подведения итогов реализации данной рабочей программы.</a:t>
            </a:r>
          </a:p>
          <a:p>
            <a:pPr lvl="0" algn="l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способностей воспитанников в выявленных областях деятельности педагогами дополнительного образования учреждения.</a:t>
            </a:r>
          </a:p>
          <a:p>
            <a:pPr lvl="0" algn="l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Содействие социализации, формированию коммуникативных навыков.</a:t>
            </a:r>
          </a:p>
          <a:p>
            <a:pPr lvl="0" algn="l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Содействие формированию позитивной </a:t>
            </a:r>
            <a:r>
              <a:rPr lang="ru-RU" sz="1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Я-концепции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самоотношения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самоуважения, </a:t>
            </a:r>
            <a:r>
              <a:rPr lang="ru-RU" sz="1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самопринятия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lvl="0" algn="l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эмоциональной устойчивости, формирование навыков </a:t>
            </a:r>
            <a:r>
              <a:rPr lang="ru-RU" sz="1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преодолении стресса, поведения в экстремальной ситуации (конкурсы, фестивали).</a:t>
            </a:r>
          </a:p>
          <a:p>
            <a:pPr lvl="0" algn="l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Обеспечение поддержки родителей (законных представителей) и воспитателей, необходимой для стимулирования и развития потенциальных творческих возможностей ребёнка.</a:t>
            </a:r>
          </a:p>
          <a:p>
            <a:pPr algn="l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61"/>
            <a:ext cx="9144000" cy="684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3"/>
            <a:ext cx="8352928" cy="122413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Основные принципы организации образовательного процесса с воспитанниками с признаками одарённости: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-Обучение на более высоком уровне трудности.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-Индивидуализация и дифференциация обучения.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-Психолого-педагогическая поддержка.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-Использование инновационных образовательных технологий.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212976"/>
            <a:ext cx="8280920" cy="2353816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методы развития воспитанников с признаками одарённости:</a:t>
            </a:r>
          </a:p>
          <a:p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-Проблемные ситуации.</a:t>
            </a:r>
          </a:p>
          <a:p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-Проблемные и поисковые задачи.</a:t>
            </a:r>
          </a:p>
          <a:p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-Решение познавательных задач.</a:t>
            </a:r>
          </a:p>
          <a:p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-Моделирование.</a:t>
            </a:r>
          </a:p>
          <a:p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  -Детское экспериментирование и опытническая деятельность.</a:t>
            </a:r>
          </a:p>
          <a:p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-Практическая исследовательская деятельность (индивидуальная, групповая).</a:t>
            </a:r>
          </a:p>
          <a:p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-Создание сказочных ситуаций.</a:t>
            </a:r>
          </a:p>
          <a:p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-Развивающие  кроссворды.</a:t>
            </a:r>
          </a:p>
          <a:p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-Игры-драматизации, игры - путешествия.</a:t>
            </a:r>
          </a:p>
          <a:p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-Специальные упражнения (вопросы-гипотезы, вопросы-доказательства).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61"/>
            <a:ext cx="9144000" cy="684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352928" cy="2954759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                 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работы с одаренными детьми:</a:t>
            </a: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кружки по интересам</a:t>
            </a:r>
            <a:b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конкурсы, викторины</a:t>
            </a:r>
            <a:b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спортивные состязания</a:t>
            </a:r>
            <a:b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выставки прикладного искусства</a:t>
            </a:r>
            <a:b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индивидуальные выставки</a:t>
            </a:r>
            <a:b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исследования динамики развития</a:t>
            </a:r>
            <a:b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оформление индивидуальных </a:t>
            </a:r>
            <a:r>
              <a:rPr lang="ru-RU" sz="2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руководителем кружка</a:t>
            </a:r>
            <a:b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проекты исследовательской и творческой деятельности детей под  руководством руководителей кружков</a:t>
            </a:r>
            <a:b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цикл занятий развития и воспитания детей с признаками одарённости по индивидуальному маршруту сопровождения.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5877272"/>
            <a:ext cx="5824736" cy="60047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61"/>
            <a:ext cx="9144000" cy="684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3816424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Структура работы с воспитанниками с признаками   одарённости: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Диагностический блок.</a:t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Подготовительный блок.</a:t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Конкурсный блок.</a:t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Развивающе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презентационный.</a:t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61"/>
            <a:ext cx="9144000" cy="684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Примерные микропрограммы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для сопровождения воспитанников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признаками одарённости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564904"/>
            <a:ext cx="8280920" cy="324036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Мини-театр в группе.</a:t>
            </a:r>
          </a:p>
          <a:p>
            <a:pPr algn="l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Придумать ему название. Познакомиться с деятельностью, видами театра.</a:t>
            </a:r>
          </a:p>
          <a:p>
            <a:pPr algn="l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Придумать репертуар, подготовить афиши, подключить родителей к изготовлению атрибутов, костюмов, выпустить газету после театрального выступления с фото материалом. Организация представлений для других групп, приглашение на них родителей.</a:t>
            </a:r>
          </a:p>
          <a:p>
            <a:pPr algn="l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Редакция «Издательство дом – «Почемучка».</a:t>
            </a:r>
          </a:p>
          <a:p>
            <a:pPr algn="l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Оформление редакционного места с соответствующей атрибутикой: стол, бумага, табличка с именем редактора его заместителей, библиотека  познавательно-образовательной литературы (энциклопедии, журналы, раскраски), художественные материалы.</a:t>
            </a:r>
          </a:p>
          <a:p>
            <a:pPr algn="l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Выход с выпусками издательства в разные группы, общение с детьми и взрослыми, </a:t>
            </a:r>
            <a:r>
              <a:rPr lang="ru-RU" sz="2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интервьирование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создание групповых тематических газет о моде, животных и т.д.</a:t>
            </a:r>
          </a:p>
          <a:p>
            <a:pPr algn="l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Организация выпуска новостей.</a:t>
            </a:r>
          </a:p>
          <a:p>
            <a:pPr algn="l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Рубрики: «Новости в моей семье», «Новости календаря» (праздники), «Новости в природе», «Что я узнал».</a:t>
            </a:r>
          </a:p>
          <a:p>
            <a:pPr algn="l"/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137</TotalTime>
  <Words>359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Программа  сопровождения воспитанников  с признаками одарённости  в МАДОУ ЦРР- д/с</vt:lpstr>
      <vt:lpstr>«Одаренность человека-это маленький росточек, едва проклюнувшийся из земли и требующий к себе огромного внимания. Необходимо холить и лелеять, ухаживать за ним, сделать его благороднее, чтобы он вырос и дал обильный плод».                                                                                                     В.А. Сухомлинский </vt:lpstr>
      <vt:lpstr>Одаренный ребенок - это ребенок,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деятельности. </vt:lpstr>
      <vt:lpstr>Слайд 4</vt:lpstr>
      <vt:lpstr>Слайд 5</vt:lpstr>
      <vt:lpstr>Основные принципы организации образовательного процесса с воспитанниками с признаками одарённости: -Обучение на более высоком уровне трудности. -Индивидуализация и дифференциация обучения. -Психолого-педагогическая поддержка. -Использование инновационных образовательных технологий. </vt:lpstr>
      <vt:lpstr>                 Формы работы с одаренными детьми: * кружки по интересам * конкурсы, викторины * спортивные состязания * выставки прикладного искусства * индивидуальные выставки * исследования динамики развития * оформление индивидуальных портфолио руководителем кружка * проекты исследовательской и творческой деятельности детей под  руководством руководителей кружков * цикл занятий развития и воспитания детей с признаками одарённости по индивидуальному маршруту сопровождения. </vt:lpstr>
      <vt:lpstr>Структура работы с воспитанниками с признаками   одарённости:   * Диагностический блок. * Подготовительный блок. * Конкурсный блок. * Развивающе – презентационный.   </vt:lpstr>
      <vt:lpstr>Примерные микропрограммы  для сопровождения воспитанников  с признаками одарённости</vt:lpstr>
      <vt:lpstr>4. Создание в группе центра движений. Дать ему название, распределить роли, ответственных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Психолог</dc:creator>
  <cp:lastModifiedBy>Психолог</cp:lastModifiedBy>
  <cp:revision>19</cp:revision>
  <dcterms:created xsi:type="dcterms:W3CDTF">2014-06-02T07:14:56Z</dcterms:created>
  <dcterms:modified xsi:type="dcterms:W3CDTF">2014-06-02T10:06:04Z</dcterms:modified>
</cp:coreProperties>
</file>