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74" r:id="rId13"/>
    <p:sldId id="275" r:id="rId14"/>
    <p:sldId id="276" r:id="rId15"/>
    <p:sldId id="277" r:id="rId16"/>
    <p:sldId id="282" r:id="rId17"/>
    <p:sldId id="267" r:id="rId18"/>
    <p:sldId id="268" r:id="rId19"/>
    <p:sldId id="270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6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CD2E820-6EC8-467B-92CC-4D097C7DC117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A78911A-6AD7-4870-A304-B74114102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0" y="1071546"/>
            <a:ext cx="878684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Современное игровое оборудование </a:t>
            </a:r>
            <a:r>
              <a:rPr lang="ru-RU" sz="8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«Пирамида приключений»</a:t>
            </a:r>
            <a:endParaRPr lang="ru-RU" sz="8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00530" y="4572008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Impact" pitchFamily="34" charset="0"/>
              </a:rPr>
              <a:t>Выполнила:</a:t>
            </a:r>
          </a:p>
          <a:p>
            <a:r>
              <a:rPr lang="ru-RU" dirty="0" smtClean="0">
                <a:latin typeface="Impact" pitchFamily="34" charset="0"/>
              </a:rPr>
              <a:t>Воспитатель 1КК МБОУ СОШ №30 структурное подразделение - детский сад</a:t>
            </a:r>
          </a:p>
          <a:p>
            <a:r>
              <a:rPr lang="ru-RU" dirty="0" smtClean="0">
                <a:latin typeface="Impact" pitchFamily="34" charset="0"/>
              </a:rPr>
              <a:t>Блохина Наталья Михайловна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43306" y="6215082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Impact" pitchFamily="34" charset="0"/>
              </a:rPr>
              <a:t>Воронеж 2015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85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28860" y="285728"/>
            <a:ext cx="35589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Презентация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:</a:t>
            </a:r>
            <a:endParaRPr lang="ru-RU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Комплект интерактивных элементов на гранях «Пирамиды» 2: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857364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 На первой </a:t>
            </a:r>
            <a:r>
              <a:rPr lang="ru-RU" dirty="0" smtClean="0"/>
              <a:t>– прочное зеркало из оргстекла;</a:t>
            </a:r>
            <a:endParaRPr lang="ru-RU" dirty="0"/>
          </a:p>
        </p:txBody>
      </p:sp>
      <p:pic>
        <p:nvPicPr>
          <p:cNvPr id="4" name="Рисунок 3" descr="DSC0156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57356" y="2428868"/>
            <a:ext cx="5429256" cy="407194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 На второй </a:t>
            </a:r>
            <a:r>
              <a:rPr lang="ru-RU" dirty="0" smtClean="0"/>
              <a:t>– вращающаяся волшебная палочка</a:t>
            </a:r>
            <a:r>
              <a:rPr lang="en-US" dirty="0" smtClean="0"/>
              <a:t>,</a:t>
            </a:r>
            <a:r>
              <a:rPr lang="ru-RU" dirty="0" smtClean="0"/>
              <a:t>вращающееся деревянное колёсико с колокольчиком</a:t>
            </a:r>
            <a:r>
              <a:rPr lang="en-US" dirty="0" smtClean="0"/>
              <a:t>,</a:t>
            </a:r>
            <a:r>
              <a:rPr lang="ru-RU" dirty="0" smtClean="0"/>
              <a:t> тактильные узоры – пупырчатая поверхность</a:t>
            </a:r>
            <a:r>
              <a:rPr lang="en-US" dirty="0" smtClean="0"/>
              <a:t>,</a:t>
            </a:r>
            <a:r>
              <a:rPr lang="ru-RU" dirty="0" smtClean="0"/>
              <a:t> канавки и отверстия</a:t>
            </a:r>
            <a:r>
              <a:rPr lang="en-US" dirty="0" smtClean="0"/>
              <a:t>,</a:t>
            </a:r>
            <a:r>
              <a:rPr lang="ru-RU" dirty="0" smtClean="0"/>
              <a:t> а также три вращающихся деревянных колёсика;</a:t>
            </a:r>
            <a:endParaRPr lang="ru-RU" dirty="0"/>
          </a:p>
        </p:txBody>
      </p:sp>
      <p:pic>
        <p:nvPicPr>
          <p:cNvPr id="6" name="Рисунок 5" descr="DSC0164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28" y="2000240"/>
            <a:ext cx="6000792" cy="450059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 Третья грань </a:t>
            </a:r>
            <a:r>
              <a:rPr lang="ru-RU" dirty="0" smtClean="0"/>
              <a:t>– поверхность с разными по размеру отверстиями </a:t>
            </a:r>
            <a:r>
              <a:rPr lang="en-US" dirty="0" smtClean="0"/>
              <a:t>,</a:t>
            </a:r>
            <a:r>
              <a:rPr lang="ru-RU" dirty="0" smtClean="0"/>
              <a:t> в которые можно вставлять деревянные диски разного диаметра</a:t>
            </a:r>
            <a:r>
              <a:rPr lang="en-US" dirty="0" smtClean="0"/>
              <a:t>,</a:t>
            </a:r>
            <a:r>
              <a:rPr lang="ru-RU" dirty="0" smtClean="0"/>
              <a:t> прикреплённые к доске прочными шнурками;</a:t>
            </a:r>
            <a:endParaRPr lang="ru-RU" dirty="0"/>
          </a:p>
        </p:txBody>
      </p:sp>
      <p:pic>
        <p:nvPicPr>
          <p:cNvPr id="4" name="Рисунок 3" descr="DSC016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28" y="1571612"/>
            <a:ext cx="6500858" cy="487564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 На четвёртой грани </a:t>
            </a:r>
            <a:r>
              <a:rPr lang="ru-RU" dirty="0" smtClean="0"/>
              <a:t>– три деревянных вращающихся диска с разноцветными узорами съёмный мешочек из мягкой ткани</a:t>
            </a:r>
            <a:r>
              <a:rPr lang="en-US" dirty="0" smtClean="0"/>
              <a:t>,</a:t>
            </a:r>
            <a:r>
              <a:rPr lang="ru-RU" dirty="0" smtClean="0"/>
              <a:t> чтобы прятать в него разные предметы</a:t>
            </a:r>
            <a:r>
              <a:rPr lang="en-US" dirty="0" smtClean="0"/>
              <a:t>,</a:t>
            </a:r>
            <a:r>
              <a:rPr lang="ru-RU" dirty="0" smtClean="0"/>
              <a:t> пять деревянных фигурок</a:t>
            </a:r>
            <a:r>
              <a:rPr lang="en-US" dirty="0" smtClean="0"/>
              <a:t>,</a:t>
            </a:r>
            <a:r>
              <a:rPr lang="ru-RU" dirty="0" smtClean="0"/>
              <a:t> а также тактильные узоры – выступающие полоски и отверстия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3" name="Рисунок 2" descr="DSC015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4414" y="1785926"/>
            <a:ext cx="6524672" cy="489350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«крыше» «Пирамиды» 2 расположены пять кружков из разных материалов (плюш</a:t>
            </a:r>
            <a:r>
              <a:rPr lang="en-US" dirty="0" smtClean="0"/>
              <a:t>,</a:t>
            </a:r>
            <a:r>
              <a:rPr lang="ru-RU" dirty="0" smtClean="0"/>
              <a:t> липучка и пластмасса трёх видов – гладкая</a:t>
            </a:r>
            <a:r>
              <a:rPr lang="en-US" dirty="0" smtClean="0"/>
              <a:t>,</a:t>
            </a:r>
            <a:r>
              <a:rPr lang="ru-RU" dirty="0" smtClean="0"/>
              <a:t> шероховатая и ребристая)</a:t>
            </a:r>
            <a:r>
              <a:rPr lang="en-US" dirty="0" smtClean="0"/>
              <a:t>,</a:t>
            </a:r>
            <a:r>
              <a:rPr lang="ru-RU" dirty="0" smtClean="0"/>
              <a:t> которые надо научиться распознавать на ощупь</a:t>
            </a:r>
            <a:r>
              <a:rPr lang="en-US" dirty="0" smtClean="0"/>
              <a:t>,</a:t>
            </a:r>
            <a:r>
              <a:rPr lang="ru-RU" dirty="0" smtClean="0"/>
              <a:t>  и восемь деревянных фигурок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3" name="Рисунок 2" descr="DSC015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57290" y="1714488"/>
            <a:ext cx="6429388" cy="482204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5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357166"/>
            <a:ext cx="3576351" cy="63579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6314" y="500042"/>
            <a:ext cx="3313728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Варианты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 </a:t>
            </a:r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игры</a:t>
            </a:r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16430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1500174"/>
            <a:ext cx="45720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исследовании тактильных </a:t>
            </a:r>
            <a:r>
              <a:rPr lang="ru-RU" dirty="0" err="1" smtClean="0"/>
              <a:t>эле-ментов</a:t>
            </a:r>
            <a:r>
              <a:rPr lang="ru-RU" dirty="0" smtClean="0"/>
              <a:t> следует</a:t>
            </a:r>
            <a:r>
              <a:rPr lang="en-US" dirty="0" smtClean="0"/>
              <a:t>,</a:t>
            </a:r>
            <a:r>
              <a:rPr lang="ru-RU" dirty="0" smtClean="0"/>
              <a:t> проводя своей рукой</a:t>
            </a:r>
          </a:p>
          <a:p>
            <a:r>
              <a:rPr lang="ru-RU" dirty="0" smtClean="0"/>
              <a:t>или рукой ребёнка по выбранной поверхности</a:t>
            </a:r>
            <a:r>
              <a:rPr lang="en-US" dirty="0" smtClean="0"/>
              <a:t>,</a:t>
            </a:r>
            <a:r>
              <a:rPr lang="ru-RU" dirty="0" smtClean="0"/>
              <a:t> охарактеризовать её качество</a:t>
            </a:r>
            <a:r>
              <a:rPr lang="en-US" dirty="0" smtClean="0"/>
              <a:t>,</a:t>
            </a:r>
            <a:r>
              <a:rPr lang="ru-RU" dirty="0" smtClean="0"/>
              <a:t> например: гладкий </a:t>
            </a:r>
            <a:r>
              <a:rPr lang="en-US" dirty="0" smtClean="0"/>
              <a:t>,</a:t>
            </a:r>
            <a:r>
              <a:rPr lang="ru-RU" dirty="0" smtClean="0"/>
              <a:t> шероховатый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DSC015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29190" y="3786190"/>
            <a:ext cx="3857652" cy="289323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5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357298"/>
            <a:ext cx="4214810" cy="31611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57752" y="500042"/>
            <a:ext cx="3786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Детям с двух лет можно давать задание типа «найди такой же»</a:t>
            </a:r>
            <a:r>
              <a:rPr lang="en-US" dirty="0" smtClean="0"/>
              <a:t>,</a:t>
            </a:r>
            <a:r>
              <a:rPr lang="ru-RU" dirty="0" smtClean="0"/>
              <a:t> предварительно показав или дав потрогать соответствующий элемент (например </a:t>
            </a:r>
            <a:r>
              <a:rPr lang="en-US" dirty="0" smtClean="0"/>
              <a:t>,</a:t>
            </a:r>
            <a:r>
              <a:rPr lang="ru-RU" dirty="0" smtClean="0"/>
              <a:t> один из тактильных кружков на крыши пирамиды</a:t>
            </a:r>
            <a:endParaRPr lang="ru-RU" dirty="0"/>
          </a:p>
        </p:txBody>
      </p:sp>
      <p:pic>
        <p:nvPicPr>
          <p:cNvPr id="5" name="Рисунок 4" descr="DSC0157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3429000"/>
            <a:ext cx="4357718" cy="326828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56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43438" y="571480"/>
            <a:ext cx="4286248" cy="32146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714356"/>
            <a:ext cx="39290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детей постарше доступны игры с  </a:t>
            </a:r>
            <a:r>
              <a:rPr lang="ru-RU" dirty="0" err="1" smtClean="0"/>
              <a:t>прятанием</a:t>
            </a:r>
            <a:r>
              <a:rPr lang="ru-RU" dirty="0" smtClean="0"/>
              <a:t>  фигурок животных, геометрических и других в мешочки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При этом в процессе игры разучиваются названия фигурок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 descr="DSC015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357562"/>
            <a:ext cx="4333873" cy="325040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56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43438" y="3214686"/>
            <a:ext cx="4143372" cy="31075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57148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 с  зеркалом может включать в себя разнообразные варианты. Например</a:t>
            </a:r>
            <a:r>
              <a:rPr lang="en-US" dirty="0" smtClean="0"/>
              <a:t>,</a:t>
            </a:r>
            <a:r>
              <a:rPr lang="ru-RU" dirty="0" smtClean="0"/>
              <a:t> для детей одного года – задания-игры на узнавание себя или  мамы в зеркале</a:t>
            </a:r>
            <a:r>
              <a:rPr lang="en-US" dirty="0" smtClean="0"/>
              <a:t>.</a:t>
            </a:r>
            <a:r>
              <a:rPr lang="ru-RU" dirty="0" smtClean="0"/>
              <a:t>Затем показ на себя</a:t>
            </a:r>
            <a:r>
              <a:rPr lang="en-US" dirty="0" smtClean="0"/>
              <a:t>,</a:t>
            </a:r>
            <a:r>
              <a:rPr lang="ru-RU" dirty="0" smtClean="0"/>
              <a:t> а потом в зеркале частей своего лица</a:t>
            </a:r>
            <a:r>
              <a:rPr lang="en-US" dirty="0" smtClean="0"/>
              <a:t>,</a:t>
            </a:r>
            <a:r>
              <a:rPr lang="ru-RU" dirty="0" smtClean="0"/>
              <a:t> тела</a:t>
            </a:r>
            <a:r>
              <a:rPr lang="en-US" dirty="0" smtClean="0"/>
              <a:t>,</a:t>
            </a:r>
            <a:r>
              <a:rPr lang="ru-RU" dirty="0" smtClean="0"/>
              <a:t> узнавания в зеркале игрушек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 descr="DSC0157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285992"/>
            <a:ext cx="4095779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157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357298"/>
            <a:ext cx="3857634" cy="51435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14810" y="17144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Зеркало можно использовать для рисования. В этих целях можно использовать пальчиковые краски</a:t>
            </a:r>
            <a:r>
              <a:rPr lang="en-US" dirty="0" smtClean="0"/>
              <a:t>,</a:t>
            </a:r>
            <a:r>
              <a:rPr lang="ru-RU" dirty="0" smtClean="0"/>
              <a:t> зубную пасту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357166"/>
            <a:ext cx="1685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Цель:</a:t>
            </a:r>
            <a:endParaRPr lang="ru-RU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00174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Развивать высшие психические функции и творческое мышление.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14546" y="571480"/>
            <a:ext cx="457200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Использование в работе этого игрового оборудования помогает сформировать у детей все необходимые компетенции.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 новых встреч.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500042"/>
            <a:ext cx="19479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Задачи:</a:t>
            </a:r>
            <a:endParaRPr lang="ru-RU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571612"/>
            <a:ext cx="85725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Способствовать развитию:</a:t>
            </a:r>
          </a:p>
          <a:p>
            <a:pPr>
              <a:buFontTx/>
              <a:buChar char="-"/>
            </a:pPr>
            <a:r>
              <a:rPr lang="ru-RU" dirty="0" smtClean="0"/>
              <a:t>движений рук и зрительно-моторной координации;</a:t>
            </a:r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 smtClean="0"/>
              <a:t>-тактильного</a:t>
            </a:r>
            <a:r>
              <a:rPr lang="en-US" dirty="0" smtClean="0"/>
              <a:t>,</a:t>
            </a:r>
            <a:r>
              <a:rPr lang="ru-RU" dirty="0" smtClean="0"/>
              <a:t> слухового и зрительного восприятия (формы и размеры)</a:t>
            </a:r>
            <a:r>
              <a:rPr lang="en-US" dirty="0" smtClean="0"/>
              <a:t>,</a:t>
            </a:r>
            <a:r>
              <a:rPr lang="ru-RU" dirty="0" smtClean="0"/>
              <a:t> памяти</a:t>
            </a:r>
            <a:r>
              <a:rPr lang="en-US" dirty="0" smtClean="0"/>
              <a:t>,</a:t>
            </a:r>
            <a:r>
              <a:rPr lang="ru-RU" dirty="0" smtClean="0"/>
              <a:t> внимания</a:t>
            </a:r>
            <a:r>
              <a:rPr lang="en-US" dirty="0" smtClean="0"/>
              <a:t>,</a:t>
            </a:r>
            <a:r>
              <a:rPr lang="ru-RU" dirty="0" smtClean="0"/>
              <a:t> навыков взаимодействия в группе</a:t>
            </a:r>
            <a:r>
              <a:rPr lang="en-US" dirty="0" smtClean="0"/>
              <a:t>,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21468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сенсорного развития, расширение представлений о самом себе и окружающем мире.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285992"/>
            <a:ext cx="3940474" cy="32561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85918" y="571480"/>
            <a:ext cx="6487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Описание игрового оборудования </a:t>
            </a:r>
            <a:endParaRPr lang="ru-RU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1500174"/>
            <a:ext cx="378253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Пирамиды приключений 1 и 2 - развивающие наборы с комплектами интерактивных элементов на гранях </a:t>
            </a:r>
            <a:r>
              <a:rPr lang="en-US" dirty="0" smtClean="0"/>
              <a:t>.</a:t>
            </a:r>
            <a:r>
              <a:rPr lang="ru-RU" dirty="0" smtClean="0"/>
              <a:t> Высота пирамид подобрана так</a:t>
            </a:r>
            <a:r>
              <a:rPr lang="en-US" dirty="0" smtClean="0"/>
              <a:t>,</a:t>
            </a:r>
            <a:r>
              <a:rPr lang="ru-RU" dirty="0" smtClean="0"/>
              <a:t> чтобы даже начинающий ходить ребёнок мог самостоятельно дотянуться до любой её грани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В комплект каждого игрового оборудования входит основа в виде усечённой пирамиды высотой 45 см</a:t>
            </a:r>
            <a:r>
              <a:rPr lang="en-US" dirty="0" smtClean="0"/>
              <a:t>,</a:t>
            </a:r>
            <a:r>
              <a:rPr lang="ru-RU" dirty="0" smtClean="0"/>
              <a:t> выполненная из фанеры толщиной 1</a:t>
            </a:r>
            <a:r>
              <a:rPr lang="en-US" dirty="0" smtClean="0"/>
              <a:t>,</a:t>
            </a:r>
            <a:r>
              <a:rPr lang="ru-RU" dirty="0" smtClean="0"/>
              <a:t>2 см</a:t>
            </a:r>
            <a:r>
              <a:rPr lang="en-US" dirty="0" smtClean="0"/>
              <a:t>.</a:t>
            </a:r>
            <a:r>
              <a:rPr lang="ru-RU" dirty="0" smtClean="0"/>
              <a:t> На каждой грани пирамиды закреплены различные интерактивные элементы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6"/>
            <a:ext cx="9144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 pitchFamily="34" charset="0"/>
              </a:rPr>
              <a:t>Комплект интерактивных элементов на гранях «Пирамиды» 1 :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928802"/>
            <a:ext cx="5432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- На первой </a:t>
            </a:r>
            <a:r>
              <a:rPr lang="ru-RU" dirty="0" smtClean="0"/>
              <a:t>– прочное зеркало из оргстекла;</a:t>
            </a:r>
            <a:endParaRPr lang="ru-RU" dirty="0"/>
          </a:p>
        </p:txBody>
      </p:sp>
      <p:pic>
        <p:nvPicPr>
          <p:cNvPr id="4" name="Рисунок 3" descr="DSC0156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00232" y="2571744"/>
            <a:ext cx="5357818" cy="40183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14356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 На второй </a:t>
            </a:r>
            <a:r>
              <a:rPr lang="ru-RU" dirty="0" smtClean="0"/>
              <a:t>– вращающаяся рукоятка</a:t>
            </a:r>
            <a:r>
              <a:rPr lang="en-US" dirty="0" smtClean="0"/>
              <a:t>,</a:t>
            </a:r>
            <a:r>
              <a:rPr lang="ru-RU" dirty="0" smtClean="0"/>
              <a:t> при повороте которой раздаётся мелодичное звучание металлических пластин</a:t>
            </a:r>
            <a:r>
              <a:rPr lang="en-US" dirty="0" smtClean="0"/>
              <a:t>,</a:t>
            </a:r>
            <a:r>
              <a:rPr lang="ru-RU" dirty="0" smtClean="0"/>
              <a:t> деревянное колёсико с колокольчиком</a:t>
            </a:r>
            <a:r>
              <a:rPr lang="en-US" dirty="0" smtClean="0"/>
              <a:t>,</a:t>
            </a:r>
            <a:r>
              <a:rPr lang="ru-RU" dirty="0" smtClean="0"/>
              <a:t>  тактильные узоры – пупырчатая поверхность и канавки;</a:t>
            </a:r>
            <a:endParaRPr lang="ru-RU" dirty="0"/>
          </a:p>
        </p:txBody>
      </p:sp>
      <p:pic>
        <p:nvPicPr>
          <p:cNvPr id="3" name="Рисунок 2" descr="DSC015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43042" y="2000240"/>
            <a:ext cx="6215106" cy="46613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214422"/>
            <a:ext cx="8521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 Третья грань </a:t>
            </a:r>
            <a:r>
              <a:rPr lang="ru-RU" dirty="0" smtClean="0"/>
              <a:t>– это доска с отверстиями разного диаметра</a:t>
            </a:r>
            <a:r>
              <a:rPr lang="en-US" dirty="0" smtClean="0"/>
              <a:t>,</a:t>
            </a:r>
            <a:r>
              <a:rPr lang="ru-RU" dirty="0" smtClean="0"/>
              <a:t> в которой можно вставлять шесть деревянных дисков разного диаметра</a:t>
            </a:r>
            <a:r>
              <a:rPr lang="en-US" dirty="0" smtClean="0"/>
              <a:t>,</a:t>
            </a:r>
            <a:r>
              <a:rPr lang="ru-RU" dirty="0" smtClean="0"/>
              <a:t> прикреплённых к доске прочными шнурками;</a:t>
            </a:r>
            <a:endParaRPr lang="ru-RU" dirty="0"/>
          </a:p>
        </p:txBody>
      </p:sp>
      <p:pic>
        <p:nvPicPr>
          <p:cNvPr id="4" name="Рисунок 3" descr="DSC0154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28" y="2143116"/>
            <a:ext cx="6119823" cy="45898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785794"/>
            <a:ext cx="8814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 На четвёртой грани </a:t>
            </a:r>
            <a:r>
              <a:rPr lang="ru-RU" dirty="0" smtClean="0"/>
              <a:t>– палитра-светофор</a:t>
            </a:r>
            <a:r>
              <a:rPr lang="en-US" dirty="0" smtClean="0"/>
              <a:t>,</a:t>
            </a:r>
            <a:r>
              <a:rPr lang="ru-RU" dirty="0" smtClean="0"/>
              <a:t> в которой цвет поворотом переключается между жёлтым и </a:t>
            </a:r>
            <a:r>
              <a:rPr lang="ru-RU" dirty="0" err="1" smtClean="0"/>
              <a:t>голубым</a:t>
            </a:r>
            <a:r>
              <a:rPr lang="en-US" dirty="0" smtClean="0"/>
              <a:t>,</a:t>
            </a:r>
            <a:r>
              <a:rPr lang="ru-RU" dirty="0" smtClean="0"/>
              <a:t> съёмный мешочек из мягкой ткани</a:t>
            </a:r>
            <a:r>
              <a:rPr lang="en-US" dirty="0" smtClean="0"/>
              <a:t>,</a:t>
            </a:r>
            <a:r>
              <a:rPr lang="ru-RU" dirty="0" smtClean="0"/>
              <a:t> чтобы прятать в него разные предметы</a:t>
            </a:r>
            <a:r>
              <a:rPr lang="en-US" dirty="0" smtClean="0"/>
              <a:t>,</a:t>
            </a:r>
            <a:r>
              <a:rPr lang="ru-RU" dirty="0" smtClean="0"/>
              <a:t> деревянные фигурки животных (всего восемь штук)</a:t>
            </a:r>
            <a:r>
              <a:rPr lang="en-US" dirty="0" smtClean="0"/>
              <a:t>,</a:t>
            </a:r>
            <a:r>
              <a:rPr lang="ru-RU" dirty="0" smtClean="0"/>
              <a:t> тактильные отверстия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 descr="DSC015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14480" y="2143116"/>
            <a:ext cx="5715040" cy="42862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«крыше» «Пирамиды» 1 расположены пять кружков из разных материалов (плюш</a:t>
            </a:r>
            <a:r>
              <a:rPr lang="en-US" dirty="0" smtClean="0"/>
              <a:t>,</a:t>
            </a:r>
            <a:r>
              <a:rPr lang="ru-RU" dirty="0" smtClean="0"/>
              <a:t> липучка и пластмасса трёх видов – гладкая</a:t>
            </a:r>
            <a:r>
              <a:rPr lang="en-US" dirty="0" smtClean="0"/>
              <a:t>,</a:t>
            </a:r>
            <a:r>
              <a:rPr lang="ru-RU" dirty="0" smtClean="0"/>
              <a:t> шероховатая и ребристая)</a:t>
            </a:r>
            <a:r>
              <a:rPr lang="en-US" dirty="0" smtClean="0"/>
              <a:t>,</a:t>
            </a:r>
            <a:r>
              <a:rPr lang="ru-RU" dirty="0" smtClean="0"/>
              <a:t> которые надо распознавать на ощупь</a:t>
            </a:r>
            <a:r>
              <a:rPr lang="en-US" dirty="0" smtClean="0"/>
              <a:t>,</a:t>
            </a:r>
            <a:r>
              <a:rPr lang="ru-RU" dirty="0" smtClean="0"/>
              <a:t> а также металлофон и палочка к нему на прочном шнурке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 descr="DSC015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57290" y="2071678"/>
            <a:ext cx="6000760" cy="450057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622</Words>
  <Application>Microsoft Office PowerPoint</Application>
  <PresentationFormat>Экран (4:3)</PresentationFormat>
  <Paragraphs>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2015-01-03T09:07:38Z</dcterms:created>
  <dcterms:modified xsi:type="dcterms:W3CDTF">2017-02-06T18:26:14Z</dcterms:modified>
</cp:coreProperties>
</file>