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Amatic SC"/>
      <p:regular r:id="rId16"/>
      <p:bold r:id="rId17"/>
    </p:embeddedFont>
    <p:embeddedFont>
      <p:font typeface="Source Code Pro"/>
      <p:regular r:id="rId18"/>
      <p:bold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AmaticSC-bold.fntdata"/><Relationship Id="rId16" Type="http://schemas.openxmlformats.org/officeDocument/2006/relationships/font" Target="fonts/AmaticSC-regular.fntdata"/><Relationship Id="rId5" Type="http://schemas.openxmlformats.org/officeDocument/2006/relationships/slide" Target="slides/slide1.xml"/><Relationship Id="rId19" Type="http://schemas.openxmlformats.org/officeDocument/2006/relationships/font" Target="fonts/SourceCodePro-bold.fntdata"/><Relationship Id="rId6" Type="http://schemas.openxmlformats.org/officeDocument/2006/relationships/slide" Target="slides/slide2.xml"/><Relationship Id="rId18" Type="http://schemas.openxmlformats.org/officeDocument/2006/relationships/font" Target="fonts/SourceCodePro-regular.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 name="Shape 52"/>
        <p:cNvGrpSpPr/>
        <p:nvPr/>
      </p:nvGrpSpPr>
      <p:grpSpPr>
        <a:xfrm>
          <a:off x="0" y="0"/>
          <a:ext cx="0" cy="0"/>
          <a:chOff x="0" y="0"/>
          <a:chExt cx="0" cy="0"/>
        </a:xfrm>
      </p:grpSpPr>
      <p:sp>
        <p:nvSpPr>
          <p:cNvPr id="53" name="Shape 5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4" name="Shape 5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7" name="Shape 107"/>
        <p:cNvGrpSpPr/>
        <p:nvPr/>
      </p:nvGrpSpPr>
      <p:grpSpPr>
        <a:xfrm>
          <a:off x="0" y="0"/>
          <a:ext cx="0" cy="0"/>
          <a:chOff x="0" y="0"/>
          <a:chExt cx="0" cy="0"/>
        </a:xfrm>
      </p:grpSpPr>
      <p:sp>
        <p:nvSpPr>
          <p:cNvPr id="108" name="Shape 1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9" name="Shape 1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5" name="Shape 11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9" name="Shape 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5" name="Shape 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1" name="Shape 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 name="Shape 95"/>
        <p:cNvGrpSpPr/>
        <p:nvPr/>
      </p:nvGrpSpPr>
      <p:grpSpPr>
        <a:xfrm>
          <a:off x="0" y="0"/>
          <a:ext cx="0" cy="0"/>
          <a:chOff x="0" y="0"/>
          <a:chExt cx="0" cy="0"/>
        </a:xfrm>
      </p:grpSpPr>
      <p:sp>
        <p:nvSpPr>
          <p:cNvPr id="96" name="Shape 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7" name="Shape 9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3" name="Shape 10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9" name="Shape 9"/>
        <p:cNvGrpSpPr/>
        <p:nvPr/>
      </p:nvGrpSpPr>
      <p:grpSpPr>
        <a:xfrm>
          <a:off x="0" y="0"/>
          <a:ext cx="0" cy="0"/>
          <a:chOff x="0" y="0"/>
          <a:chExt cx="0" cy="0"/>
        </a:xfrm>
      </p:grpSpPr>
      <p:sp>
        <p:nvSpPr>
          <p:cNvPr id="10" name="Shape 10"/>
          <p:cNvSpPr/>
          <p:nvPr/>
        </p:nvSpPr>
        <p:spPr>
          <a:xfrm>
            <a:off x="0" y="0"/>
            <a:ext cx="9144000" cy="3429000"/>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11" name="Shape 11"/>
          <p:cNvSpPr txBox="1"/>
          <p:nvPr>
            <p:ph type="ctrTitle"/>
          </p:nvPr>
        </p:nvSpPr>
        <p:spPr>
          <a:xfrm>
            <a:off x="311700" y="392150"/>
            <a:ext cx="8520600" cy="2690400"/>
          </a:xfrm>
          <a:prstGeom prst="rect">
            <a:avLst/>
          </a:prstGeom>
        </p:spPr>
        <p:txBody>
          <a:bodyPr anchorCtr="0" anchor="ctr" bIns="91425" lIns="91425" rIns="91425" tIns="91425"/>
          <a:lstStyle>
            <a:lvl1pPr lvl="0" algn="ctr">
              <a:spcBef>
                <a:spcPts val="0"/>
              </a:spcBef>
              <a:buSzPct val="100000"/>
              <a:defRPr sz="8000"/>
            </a:lvl1pPr>
            <a:lvl2pPr lvl="1" algn="ctr">
              <a:spcBef>
                <a:spcPts val="0"/>
              </a:spcBef>
              <a:buSzPct val="100000"/>
              <a:defRPr sz="8000"/>
            </a:lvl2pPr>
            <a:lvl3pPr lvl="2" algn="ctr">
              <a:spcBef>
                <a:spcPts val="0"/>
              </a:spcBef>
              <a:buSzPct val="100000"/>
              <a:defRPr sz="8000"/>
            </a:lvl3pPr>
            <a:lvl4pPr lvl="3" algn="ctr">
              <a:spcBef>
                <a:spcPts val="0"/>
              </a:spcBef>
              <a:buSzPct val="100000"/>
              <a:defRPr sz="8000"/>
            </a:lvl4pPr>
            <a:lvl5pPr lvl="4" algn="ctr">
              <a:spcBef>
                <a:spcPts val="0"/>
              </a:spcBef>
              <a:buSzPct val="100000"/>
              <a:defRPr sz="8000"/>
            </a:lvl5pPr>
            <a:lvl6pPr lvl="5" algn="ctr">
              <a:spcBef>
                <a:spcPts val="0"/>
              </a:spcBef>
              <a:buSzPct val="100000"/>
              <a:defRPr sz="8000"/>
            </a:lvl6pPr>
            <a:lvl7pPr lvl="6" algn="ctr">
              <a:spcBef>
                <a:spcPts val="0"/>
              </a:spcBef>
              <a:buSzPct val="100000"/>
              <a:defRPr sz="8000"/>
            </a:lvl7pPr>
            <a:lvl8pPr lvl="7" algn="ctr">
              <a:spcBef>
                <a:spcPts val="0"/>
              </a:spcBef>
              <a:buSzPct val="100000"/>
              <a:defRPr sz="8000"/>
            </a:lvl8pPr>
            <a:lvl9pPr lvl="8" algn="ctr">
              <a:spcBef>
                <a:spcPts val="0"/>
              </a:spcBef>
              <a:buSzPct val="100000"/>
              <a:defRPr sz="8000"/>
            </a:lvl9pPr>
          </a:lstStyle>
          <a:p/>
        </p:txBody>
      </p:sp>
      <p:sp>
        <p:nvSpPr>
          <p:cNvPr id="12" name="Shape 12"/>
          <p:cNvSpPr txBox="1"/>
          <p:nvPr>
            <p:ph idx="1" type="subTitle"/>
          </p:nvPr>
        </p:nvSpPr>
        <p:spPr>
          <a:xfrm>
            <a:off x="311700" y="3890400"/>
            <a:ext cx="8520600" cy="706200"/>
          </a:xfrm>
          <a:prstGeom prst="rect">
            <a:avLst/>
          </a:prstGeom>
        </p:spPr>
        <p:txBody>
          <a:bodyPr anchorCtr="0" anchor="ctr" bIns="91425" lIns="91425" rIns="91425" tIns="91425"/>
          <a:lstStyle>
            <a:lvl1pPr lvl="0" algn="ctr">
              <a:lnSpc>
                <a:spcPct val="100000"/>
              </a:lnSpc>
              <a:spcBef>
                <a:spcPts val="0"/>
              </a:spcBef>
              <a:spcAft>
                <a:spcPts val="0"/>
              </a:spcAft>
              <a:buClr>
                <a:schemeClr val="accent1"/>
              </a:buClr>
              <a:buSzPct val="100000"/>
              <a:buNone/>
              <a:defRPr b="1" sz="2100">
                <a:solidFill>
                  <a:schemeClr val="accent1"/>
                </a:solidFill>
              </a:defRPr>
            </a:lvl1pPr>
            <a:lvl2pPr lvl="1" algn="ctr">
              <a:lnSpc>
                <a:spcPct val="100000"/>
              </a:lnSpc>
              <a:spcBef>
                <a:spcPts val="0"/>
              </a:spcBef>
              <a:spcAft>
                <a:spcPts val="0"/>
              </a:spcAft>
              <a:buClr>
                <a:schemeClr val="accent1"/>
              </a:buClr>
              <a:buSzPct val="100000"/>
              <a:buNone/>
              <a:defRPr b="1" sz="2100">
                <a:solidFill>
                  <a:schemeClr val="accent1"/>
                </a:solidFill>
              </a:defRPr>
            </a:lvl2pPr>
            <a:lvl3pPr lvl="2" algn="ctr">
              <a:lnSpc>
                <a:spcPct val="100000"/>
              </a:lnSpc>
              <a:spcBef>
                <a:spcPts val="0"/>
              </a:spcBef>
              <a:spcAft>
                <a:spcPts val="0"/>
              </a:spcAft>
              <a:buClr>
                <a:schemeClr val="accent1"/>
              </a:buClr>
              <a:buSzPct val="100000"/>
              <a:buNone/>
              <a:defRPr b="1" sz="2100">
                <a:solidFill>
                  <a:schemeClr val="accent1"/>
                </a:solidFill>
              </a:defRPr>
            </a:lvl3pPr>
            <a:lvl4pPr lvl="3" algn="ctr">
              <a:lnSpc>
                <a:spcPct val="100000"/>
              </a:lnSpc>
              <a:spcBef>
                <a:spcPts val="0"/>
              </a:spcBef>
              <a:spcAft>
                <a:spcPts val="0"/>
              </a:spcAft>
              <a:buClr>
                <a:schemeClr val="accent1"/>
              </a:buClr>
              <a:buSzPct val="100000"/>
              <a:buNone/>
              <a:defRPr b="1" sz="2100">
                <a:solidFill>
                  <a:schemeClr val="accent1"/>
                </a:solidFill>
              </a:defRPr>
            </a:lvl4pPr>
            <a:lvl5pPr lvl="4" algn="ctr">
              <a:lnSpc>
                <a:spcPct val="100000"/>
              </a:lnSpc>
              <a:spcBef>
                <a:spcPts val="0"/>
              </a:spcBef>
              <a:spcAft>
                <a:spcPts val="0"/>
              </a:spcAft>
              <a:buClr>
                <a:schemeClr val="accent1"/>
              </a:buClr>
              <a:buSzPct val="100000"/>
              <a:buNone/>
              <a:defRPr b="1" sz="2100">
                <a:solidFill>
                  <a:schemeClr val="accent1"/>
                </a:solidFill>
              </a:defRPr>
            </a:lvl5pPr>
            <a:lvl6pPr lvl="5" algn="ctr">
              <a:lnSpc>
                <a:spcPct val="100000"/>
              </a:lnSpc>
              <a:spcBef>
                <a:spcPts val="0"/>
              </a:spcBef>
              <a:spcAft>
                <a:spcPts val="0"/>
              </a:spcAft>
              <a:buClr>
                <a:schemeClr val="accent1"/>
              </a:buClr>
              <a:buSzPct val="100000"/>
              <a:buNone/>
              <a:defRPr b="1" sz="2100">
                <a:solidFill>
                  <a:schemeClr val="accent1"/>
                </a:solidFill>
              </a:defRPr>
            </a:lvl6pPr>
            <a:lvl7pPr lvl="6" algn="ctr">
              <a:lnSpc>
                <a:spcPct val="100000"/>
              </a:lnSpc>
              <a:spcBef>
                <a:spcPts val="0"/>
              </a:spcBef>
              <a:spcAft>
                <a:spcPts val="0"/>
              </a:spcAft>
              <a:buClr>
                <a:schemeClr val="accent1"/>
              </a:buClr>
              <a:buSzPct val="100000"/>
              <a:buNone/>
              <a:defRPr b="1" sz="2100">
                <a:solidFill>
                  <a:schemeClr val="accent1"/>
                </a:solidFill>
              </a:defRPr>
            </a:lvl7pPr>
            <a:lvl8pPr lvl="7" algn="ctr">
              <a:lnSpc>
                <a:spcPct val="100000"/>
              </a:lnSpc>
              <a:spcBef>
                <a:spcPts val="0"/>
              </a:spcBef>
              <a:spcAft>
                <a:spcPts val="0"/>
              </a:spcAft>
              <a:buClr>
                <a:schemeClr val="accent1"/>
              </a:buClr>
              <a:buSzPct val="100000"/>
              <a:buNone/>
              <a:defRPr b="1" sz="2100">
                <a:solidFill>
                  <a:schemeClr val="accent1"/>
                </a:solidFill>
              </a:defRPr>
            </a:lvl8pPr>
            <a:lvl9pPr lvl="8" algn="ctr">
              <a:lnSpc>
                <a:spcPct val="100000"/>
              </a:lnSpc>
              <a:spcBef>
                <a:spcPts val="0"/>
              </a:spcBef>
              <a:spcAft>
                <a:spcPts val="0"/>
              </a:spcAft>
              <a:buClr>
                <a:schemeClr val="accent1"/>
              </a:buClr>
              <a:buSzPct val="100000"/>
              <a:buNone/>
              <a:defRPr b="1" sz="2100">
                <a:solidFill>
                  <a:schemeClr val="accent1"/>
                </a:solidFill>
              </a:defRPr>
            </a:lvl9pPr>
          </a:lstStyle>
          <a:p/>
        </p:txBody>
      </p:sp>
      <p:sp>
        <p:nvSpPr>
          <p:cNvPr id="13" name="Shape 1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6" name="Shape 46"/>
        <p:cNvGrpSpPr/>
        <p:nvPr/>
      </p:nvGrpSpPr>
      <p:grpSpPr>
        <a:xfrm>
          <a:off x="0" y="0"/>
          <a:ext cx="0" cy="0"/>
          <a:chOff x="0" y="0"/>
          <a:chExt cx="0" cy="0"/>
        </a:xfrm>
      </p:grpSpPr>
      <p:sp>
        <p:nvSpPr>
          <p:cNvPr id="47" name="Shape 47"/>
          <p:cNvSpPr txBox="1"/>
          <p:nvPr>
            <p:ph type="title"/>
          </p:nvPr>
        </p:nvSpPr>
        <p:spPr>
          <a:xfrm>
            <a:off x="311700" y="1240275"/>
            <a:ext cx="8520600" cy="1981800"/>
          </a:xfrm>
          <a:prstGeom prst="rect">
            <a:avLst/>
          </a:prstGeom>
        </p:spPr>
        <p:txBody>
          <a:bodyPr anchorCtr="0" anchor="b" bIns="91425" lIns="91425" rIns="91425" tIns="91425"/>
          <a:lstStyle>
            <a:lvl1pPr lvl="0" algn="ctr">
              <a:spcBef>
                <a:spcPts val="0"/>
              </a:spcBef>
              <a:buClr>
                <a:schemeClr val="lt1"/>
              </a:buClr>
              <a:buSzPct val="100000"/>
              <a:defRPr sz="12000">
                <a:solidFill>
                  <a:schemeClr val="lt1"/>
                </a:solidFill>
              </a:defRPr>
            </a:lvl1pPr>
            <a:lvl2pPr lvl="1" algn="ctr">
              <a:spcBef>
                <a:spcPts val="0"/>
              </a:spcBef>
              <a:buClr>
                <a:schemeClr val="lt1"/>
              </a:buClr>
              <a:buSzPct val="100000"/>
              <a:defRPr sz="12000">
                <a:solidFill>
                  <a:schemeClr val="lt1"/>
                </a:solidFill>
              </a:defRPr>
            </a:lvl2pPr>
            <a:lvl3pPr lvl="2" algn="ctr">
              <a:spcBef>
                <a:spcPts val="0"/>
              </a:spcBef>
              <a:buClr>
                <a:schemeClr val="lt1"/>
              </a:buClr>
              <a:buSzPct val="100000"/>
              <a:defRPr sz="12000">
                <a:solidFill>
                  <a:schemeClr val="lt1"/>
                </a:solidFill>
              </a:defRPr>
            </a:lvl3pPr>
            <a:lvl4pPr lvl="3" algn="ctr">
              <a:spcBef>
                <a:spcPts val="0"/>
              </a:spcBef>
              <a:buClr>
                <a:schemeClr val="lt1"/>
              </a:buClr>
              <a:buSzPct val="100000"/>
              <a:defRPr sz="12000">
                <a:solidFill>
                  <a:schemeClr val="lt1"/>
                </a:solidFill>
              </a:defRPr>
            </a:lvl4pPr>
            <a:lvl5pPr lvl="4" algn="ctr">
              <a:spcBef>
                <a:spcPts val="0"/>
              </a:spcBef>
              <a:buClr>
                <a:schemeClr val="lt1"/>
              </a:buClr>
              <a:buSzPct val="100000"/>
              <a:defRPr sz="12000">
                <a:solidFill>
                  <a:schemeClr val="lt1"/>
                </a:solidFill>
              </a:defRPr>
            </a:lvl5pPr>
            <a:lvl6pPr lvl="5" algn="ctr">
              <a:spcBef>
                <a:spcPts val="0"/>
              </a:spcBef>
              <a:buClr>
                <a:schemeClr val="lt1"/>
              </a:buClr>
              <a:buSzPct val="100000"/>
              <a:defRPr sz="12000">
                <a:solidFill>
                  <a:schemeClr val="lt1"/>
                </a:solidFill>
              </a:defRPr>
            </a:lvl6pPr>
            <a:lvl7pPr lvl="6" algn="ctr">
              <a:spcBef>
                <a:spcPts val="0"/>
              </a:spcBef>
              <a:buClr>
                <a:schemeClr val="lt1"/>
              </a:buClr>
              <a:buSzPct val="100000"/>
              <a:defRPr sz="12000">
                <a:solidFill>
                  <a:schemeClr val="lt1"/>
                </a:solidFill>
              </a:defRPr>
            </a:lvl7pPr>
            <a:lvl8pPr lvl="7" algn="ctr">
              <a:spcBef>
                <a:spcPts val="0"/>
              </a:spcBef>
              <a:buClr>
                <a:schemeClr val="lt1"/>
              </a:buClr>
              <a:buSzPct val="100000"/>
              <a:defRPr sz="12000">
                <a:solidFill>
                  <a:schemeClr val="lt1"/>
                </a:solidFill>
              </a:defRPr>
            </a:lvl8pPr>
            <a:lvl9pPr lvl="8" algn="ctr">
              <a:spcBef>
                <a:spcPts val="0"/>
              </a:spcBef>
              <a:buClr>
                <a:schemeClr val="lt1"/>
              </a:buClr>
              <a:buSzPct val="100000"/>
              <a:defRPr sz="12000">
                <a:solidFill>
                  <a:schemeClr val="lt1"/>
                </a:solidFill>
              </a:defRPr>
            </a:lvl9pPr>
          </a:lstStyle>
          <a:p/>
        </p:txBody>
      </p:sp>
      <p:sp>
        <p:nvSpPr>
          <p:cNvPr id="48" name="Shape 48"/>
          <p:cNvSpPr txBox="1"/>
          <p:nvPr>
            <p:ph idx="1" type="body"/>
          </p:nvPr>
        </p:nvSpPr>
        <p:spPr>
          <a:xfrm>
            <a:off x="311700" y="3304625"/>
            <a:ext cx="8520600" cy="1300800"/>
          </a:xfrm>
          <a:prstGeom prst="rect">
            <a:avLst/>
          </a:prstGeom>
        </p:spPr>
        <p:txBody>
          <a:bodyPr anchorCtr="0" anchor="t" bIns="91425" lIns="91425" rIns="91425" tIns="91425"/>
          <a:lstStyle>
            <a:lvl1pPr lvl="0" algn="ctr">
              <a:spcBef>
                <a:spcPts val="0"/>
              </a:spcBef>
              <a:buClr>
                <a:schemeClr val="accent1"/>
              </a:buClr>
              <a:defRPr>
                <a:solidFill>
                  <a:schemeClr val="accent1"/>
                </a:solidFill>
              </a:defRPr>
            </a:lvl1pPr>
            <a:lvl2pPr lvl="1" algn="ctr">
              <a:spcBef>
                <a:spcPts val="0"/>
              </a:spcBef>
              <a:buClr>
                <a:schemeClr val="accent1"/>
              </a:buClr>
              <a:defRPr>
                <a:solidFill>
                  <a:schemeClr val="accent1"/>
                </a:solidFill>
              </a:defRPr>
            </a:lvl2pPr>
            <a:lvl3pPr lvl="2" algn="ctr">
              <a:spcBef>
                <a:spcPts val="0"/>
              </a:spcBef>
              <a:buClr>
                <a:schemeClr val="accent1"/>
              </a:buClr>
              <a:defRPr>
                <a:solidFill>
                  <a:schemeClr val="accent1"/>
                </a:solidFill>
              </a:defRPr>
            </a:lvl3pPr>
            <a:lvl4pPr lvl="3" algn="ctr">
              <a:spcBef>
                <a:spcPts val="0"/>
              </a:spcBef>
              <a:buClr>
                <a:schemeClr val="accent1"/>
              </a:buClr>
              <a:defRPr>
                <a:solidFill>
                  <a:schemeClr val="accent1"/>
                </a:solidFill>
              </a:defRPr>
            </a:lvl4pPr>
            <a:lvl5pPr lvl="4" algn="ctr">
              <a:spcBef>
                <a:spcPts val="0"/>
              </a:spcBef>
              <a:buClr>
                <a:schemeClr val="accent1"/>
              </a:buClr>
              <a:defRPr>
                <a:solidFill>
                  <a:schemeClr val="accent1"/>
                </a:solidFill>
              </a:defRPr>
            </a:lvl5pPr>
            <a:lvl6pPr lvl="5" algn="ctr">
              <a:spcBef>
                <a:spcPts val="0"/>
              </a:spcBef>
              <a:buClr>
                <a:schemeClr val="accent1"/>
              </a:buClr>
              <a:defRPr>
                <a:solidFill>
                  <a:schemeClr val="accent1"/>
                </a:solidFill>
              </a:defRPr>
            </a:lvl6pPr>
            <a:lvl7pPr lvl="6" algn="ctr">
              <a:spcBef>
                <a:spcPts val="0"/>
              </a:spcBef>
              <a:buClr>
                <a:schemeClr val="accent1"/>
              </a:buClr>
              <a:defRPr>
                <a:solidFill>
                  <a:schemeClr val="accent1"/>
                </a:solidFill>
              </a:defRPr>
            </a:lvl7pPr>
            <a:lvl8pPr lvl="7" algn="ctr">
              <a:spcBef>
                <a:spcPts val="0"/>
              </a:spcBef>
              <a:buClr>
                <a:schemeClr val="accent1"/>
              </a:buClr>
              <a:defRPr>
                <a:solidFill>
                  <a:schemeClr val="accent1"/>
                </a:solidFill>
              </a:defRPr>
            </a:lvl8pPr>
            <a:lvl9pPr lvl="8" algn="ctr">
              <a:spcBef>
                <a:spcPts val="0"/>
              </a:spcBef>
              <a:buClr>
                <a:schemeClr val="accent1"/>
              </a:buClr>
              <a:defRPr>
                <a:solidFill>
                  <a:schemeClr val="accent1"/>
                </a:solidFill>
              </a:defRPr>
            </a:lvl9pPr>
          </a:lstStyle>
          <a:p/>
        </p:txBody>
      </p:sp>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0" name="Shape 50"/>
        <p:cNvGrpSpPr/>
        <p:nvPr/>
      </p:nvGrpSpPr>
      <p:grpSpPr>
        <a:xfrm>
          <a:off x="0" y="0"/>
          <a:ext cx="0" cy="0"/>
          <a:chOff x="0" y="0"/>
          <a:chExt cx="0" cy="0"/>
        </a:xfrm>
      </p:grpSpPr>
      <p:sp>
        <p:nvSpPr>
          <p:cNvPr id="51" name="Shape 5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14" name="Shape 14"/>
        <p:cNvGrpSpPr/>
        <p:nvPr/>
      </p:nvGrpSpPr>
      <p:grpSpPr>
        <a:xfrm>
          <a:off x="0" y="0"/>
          <a:ext cx="0" cy="0"/>
          <a:chOff x="0" y="0"/>
          <a:chExt cx="0" cy="0"/>
        </a:xfrm>
      </p:grpSpPr>
      <p:sp>
        <p:nvSpPr>
          <p:cNvPr id="15" name="Shape 15"/>
          <p:cNvSpPr txBox="1"/>
          <p:nvPr>
            <p:ph type="title"/>
          </p:nvPr>
        </p:nvSpPr>
        <p:spPr>
          <a:xfrm>
            <a:off x="2802750" y="802500"/>
            <a:ext cx="3538500" cy="3538500"/>
          </a:xfrm>
          <a:prstGeom prst="rect">
            <a:avLst/>
          </a:prstGeom>
          <a:solidFill>
            <a:srgbClr val="FFFFFF"/>
          </a:solidFill>
        </p:spPr>
        <p:txBody>
          <a:bodyPr anchorCtr="0" anchor="ctr" bIns="91425" lIns="91425" rIns="91425" tIns="91425"/>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p:txBody>
      </p:sp>
      <p:sp>
        <p:nvSpPr>
          <p:cNvPr id="16" name="Shape 1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7" name="Shape 17"/>
        <p:cNvGrpSpPr/>
        <p:nvPr/>
      </p:nvGrpSpPr>
      <p:grpSpPr>
        <a:xfrm>
          <a:off x="0" y="0"/>
          <a:ext cx="0" cy="0"/>
          <a:chOff x="0" y="0"/>
          <a:chExt cx="0" cy="0"/>
        </a:xfrm>
      </p:grpSpPr>
      <p:sp>
        <p:nvSpPr>
          <p:cNvPr id="18" name="Shape 18"/>
          <p:cNvSpPr txBox="1"/>
          <p:nvPr>
            <p:ph type="title"/>
          </p:nvPr>
        </p:nvSpPr>
        <p:spPr>
          <a:xfrm>
            <a:off x="311700" y="292850"/>
            <a:ext cx="8520600" cy="801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 type="body"/>
          </p:nvPr>
        </p:nvSpPr>
        <p:spPr>
          <a:xfrm>
            <a:off x="311700" y="1228675"/>
            <a:ext cx="8520600" cy="33402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0" name="Shape 2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1" name="Shape 21"/>
        <p:cNvGrpSpPr/>
        <p:nvPr/>
      </p:nvGrpSpPr>
      <p:grpSpPr>
        <a:xfrm>
          <a:off x="0" y="0"/>
          <a:ext cx="0" cy="0"/>
          <a:chOff x="0" y="0"/>
          <a:chExt cx="0" cy="0"/>
        </a:xfrm>
      </p:grpSpPr>
      <p:sp>
        <p:nvSpPr>
          <p:cNvPr id="22" name="Shape 22"/>
          <p:cNvSpPr txBox="1"/>
          <p:nvPr>
            <p:ph type="title"/>
          </p:nvPr>
        </p:nvSpPr>
        <p:spPr>
          <a:xfrm>
            <a:off x="311700" y="292850"/>
            <a:ext cx="8520600" cy="801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11700" y="1228675"/>
            <a:ext cx="3999900" cy="33402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2" type="body"/>
          </p:nvPr>
        </p:nvSpPr>
        <p:spPr>
          <a:xfrm>
            <a:off x="4832400" y="1228675"/>
            <a:ext cx="3999900" cy="33402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5" name="Shape 2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6" name="Shape 26"/>
        <p:cNvGrpSpPr/>
        <p:nvPr/>
      </p:nvGrpSpPr>
      <p:grpSpPr>
        <a:xfrm>
          <a:off x="0" y="0"/>
          <a:ext cx="0" cy="0"/>
          <a:chOff x="0" y="0"/>
          <a:chExt cx="0" cy="0"/>
        </a:xfrm>
      </p:grpSpPr>
      <p:sp>
        <p:nvSpPr>
          <p:cNvPr id="27" name="Shape 27"/>
          <p:cNvSpPr txBox="1"/>
          <p:nvPr>
            <p:ph type="title"/>
          </p:nvPr>
        </p:nvSpPr>
        <p:spPr>
          <a:xfrm>
            <a:off x="304800" y="309350"/>
            <a:ext cx="8537700" cy="748200"/>
          </a:xfrm>
          <a:prstGeom prst="rect">
            <a:avLst/>
          </a:prstGeom>
        </p:spPr>
        <p:txBody>
          <a:bodyPr anchorCtr="0" anchor="t" bIns="91425" lIns="91425" rIns="91425" tIns="91425"/>
          <a:lstStyle>
            <a:lvl1pPr lvl="0">
              <a:spcBef>
                <a:spcPts val="0"/>
              </a:spcBef>
              <a:buSzPct val="100000"/>
              <a:defRPr sz="4000"/>
            </a:lvl1pPr>
            <a:lvl2pPr lvl="1">
              <a:spcBef>
                <a:spcPts val="0"/>
              </a:spcBef>
              <a:buSzPct val="100000"/>
              <a:defRPr sz="4000"/>
            </a:lvl2pPr>
            <a:lvl3pPr lvl="2">
              <a:spcBef>
                <a:spcPts val="0"/>
              </a:spcBef>
              <a:buSzPct val="100000"/>
              <a:defRPr sz="4000"/>
            </a:lvl3pPr>
            <a:lvl4pPr lvl="3">
              <a:spcBef>
                <a:spcPts val="0"/>
              </a:spcBef>
              <a:buSzPct val="100000"/>
              <a:defRPr sz="4000"/>
            </a:lvl4pPr>
            <a:lvl5pPr lvl="4">
              <a:spcBef>
                <a:spcPts val="0"/>
              </a:spcBef>
              <a:buSzPct val="100000"/>
              <a:defRPr sz="4000"/>
            </a:lvl5pPr>
            <a:lvl6pPr lvl="5">
              <a:spcBef>
                <a:spcPts val="0"/>
              </a:spcBef>
              <a:buSzPct val="100000"/>
              <a:defRPr sz="4000"/>
            </a:lvl6pPr>
            <a:lvl7pPr lvl="6">
              <a:spcBef>
                <a:spcPts val="0"/>
              </a:spcBef>
              <a:buSzPct val="100000"/>
              <a:defRPr sz="4000"/>
            </a:lvl7pPr>
            <a:lvl8pPr lvl="7">
              <a:spcBef>
                <a:spcPts val="0"/>
              </a:spcBef>
              <a:buSzPct val="100000"/>
              <a:defRPr sz="4000"/>
            </a:lvl8pPr>
            <a:lvl9pPr lvl="8">
              <a:spcBef>
                <a:spcPts val="0"/>
              </a:spcBef>
              <a:buSzPct val="100000"/>
              <a:defRPr sz="4000"/>
            </a:lvl9pPr>
          </a:lstStyle>
          <a:p/>
        </p:txBody>
      </p:sp>
      <p:sp>
        <p:nvSpPr>
          <p:cNvPr id="28" name="Shape 2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9" name="Shape 29"/>
        <p:cNvGrpSpPr/>
        <p:nvPr/>
      </p:nvGrpSpPr>
      <p:grpSpPr>
        <a:xfrm>
          <a:off x="0" y="0"/>
          <a:ext cx="0" cy="0"/>
          <a:chOff x="0" y="0"/>
          <a:chExt cx="0" cy="0"/>
        </a:xfrm>
      </p:grpSpPr>
      <p:sp>
        <p:nvSpPr>
          <p:cNvPr id="30" name="Shape 30"/>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p:txBody>
      </p:sp>
      <p:sp>
        <p:nvSpPr>
          <p:cNvPr id="31" name="Shape 31"/>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2" name="Shape 3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accent4"/>
        </a:solidFill>
      </p:bgPr>
    </p:bg>
    <p:spTree>
      <p:nvGrpSpPr>
        <p:cNvPr id="33" name="Shape 33"/>
        <p:cNvGrpSpPr/>
        <p:nvPr/>
      </p:nvGrpSpPr>
      <p:grpSpPr>
        <a:xfrm>
          <a:off x="0" y="0"/>
          <a:ext cx="0" cy="0"/>
          <a:chOff x="0" y="0"/>
          <a:chExt cx="0" cy="0"/>
        </a:xfrm>
      </p:grpSpPr>
      <p:sp>
        <p:nvSpPr>
          <p:cNvPr id="34" name="Shape 34"/>
          <p:cNvSpPr txBox="1"/>
          <p:nvPr>
            <p:ph type="title"/>
          </p:nvPr>
        </p:nvSpPr>
        <p:spPr>
          <a:xfrm>
            <a:off x="490250" y="526350"/>
            <a:ext cx="5618700" cy="4090800"/>
          </a:xfrm>
          <a:prstGeom prst="rect">
            <a:avLst/>
          </a:prstGeom>
        </p:spPr>
        <p:txBody>
          <a:bodyPr anchorCtr="0" anchor="ctr" bIns="91425" lIns="91425" rIns="91425" tIns="91425"/>
          <a:lstStyle>
            <a:lvl1pPr lvl="0">
              <a:spcBef>
                <a:spcPts val="0"/>
              </a:spcBef>
              <a:buClr>
                <a:schemeClr val="lt1"/>
              </a:buClr>
              <a:buSzPct val="100000"/>
              <a:defRPr sz="6000">
                <a:solidFill>
                  <a:schemeClr val="lt1"/>
                </a:solidFill>
              </a:defRPr>
            </a:lvl1pPr>
            <a:lvl2pPr lvl="1">
              <a:spcBef>
                <a:spcPts val="0"/>
              </a:spcBef>
              <a:buClr>
                <a:schemeClr val="lt1"/>
              </a:buClr>
              <a:buSzPct val="100000"/>
              <a:defRPr sz="6000">
                <a:solidFill>
                  <a:schemeClr val="lt1"/>
                </a:solidFill>
              </a:defRPr>
            </a:lvl2pPr>
            <a:lvl3pPr lvl="2">
              <a:spcBef>
                <a:spcPts val="0"/>
              </a:spcBef>
              <a:buClr>
                <a:schemeClr val="lt1"/>
              </a:buClr>
              <a:buSzPct val="100000"/>
              <a:defRPr sz="6000">
                <a:solidFill>
                  <a:schemeClr val="lt1"/>
                </a:solidFill>
              </a:defRPr>
            </a:lvl3pPr>
            <a:lvl4pPr lvl="3">
              <a:spcBef>
                <a:spcPts val="0"/>
              </a:spcBef>
              <a:buClr>
                <a:schemeClr val="lt1"/>
              </a:buClr>
              <a:buSzPct val="100000"/>
              <a:defRPr sz="6000">
                <a:solidFill>
                  <a:schemeClr val="lt1"/>
                </a:solidFill>
              </a:defRPr>
            </a:lvl4pPr>
            <a:lvl5pPr lvl="4">
              <a:spcBef>
                <a:spcPts val="0"/>
              </a:spcBef>
              <a:buClr>
                <a:schemeClr val="lt1"/>
              </a:buClr>
              <a:buSzPct val="100000"/>
              <a:defRPr sz="6000">
                <a:solidFill>
                  <a:schemeClr val="lt1"/>
                </a:solidFill>
              </a:defRPr>
            </a:lvl5pPr>
            <a:lvl6pPr lvl="5">
              <a:spcBef>
                <a:spcPts val="0"/>
              </a:spcBef>
              <a:buClr>
                <a:schemeClr val="lt1"/>
              </a:buClr>
              <a:buSzPct val="100000"/>
              <a:defRPr sz="6000">
                <a:solidFill>
                  <a:schemeClr val="lt1"/>
                </a:solidFill>
              </a:defRPr>
            </a:lvl6pPr>
            <a:lvl7pPr lvl="6">
              <a:spcBef>
                <a:spcPts val="0"/>
              </a:spcBef>
              <a:buClr>
                <a:schemeClr val="lt1"/>
              </a:buClr>
              <a:buSzPct val="100000"/>
              <a:defRPr sz="6000">
                <a:solidFill>
                  <a:schemeClr val="lt1"/>
                </a:solidFill>
              </a:defRPr>
            </a:lvl7pPr>
            <a:lvl8pPr lvl="7">
              <a:spcBef>
                <a:spcPts val="0"/>
              </a:spcBef>
              <a:buClr>
                <a:schemeClr val="lt1"/>
              </a:buClr>
              <a:buSzPct val="100000"/>
              <a:defRPr sz="6000">
                <a:solidFill>
                  <a:schemeClr val="lt1"/>
                </a:solidFill>
              </a:defRPr>
            </a:lvl8pPr>
            <a:lvl9pPr lvl="8">
              <a:spcBef>
                <a:spcPts val="0"/>
              </a:spcBef>
              <a:buClr>
                <a:schemeClr val="lt1"/>
              </a:buClr>
              <a:buSzPct val="100000"/>
              <a:defRPr sz="6000">
                <a:solidFill>
                  <a:schemeClr val="lt1"/>
                </a:solidFill>
              </a:defRPr>
            </a:lvl9pPr>
          </a:lstStyle>
          <a:p/>
        </p:txBody>
      </p:sp>
      <p:sp>
        <p:nvSpPr>
          <p:cNvPr id="35" name="Shape 3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6" name="Shape 36"/>
        <p:cNvGrpSpPr/>
        <p:nvPr/>
      </p:nvGrpSpPr>
      <p:grpSpPr>
        <a:xfrm>
          <a:off x="0" y="0"/>
          <a:ext cx="0" cy="0"/>
          <a:chOff x="0" y="0"/>
          <a:chExt cx="0" cy="0"/>
        </a:xfrm>
      </p:grpSpPr>
      <p:sp>
        <p:nvSpPr>
          <p:cNvPr id="37" name="Shape 37"/>
          <p:cNvSpPr/>
          <p:nvPr/>
        </p:nvSpPr>
        <p:spPr>
          <a:xfrm>
            <a:off x="4572000" y="-25"/>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38" name="Shape 38"/>
          <p:cNvCxnSpPr/>
          <p:nvPr/>
        </p:nvCxnSpPr>
        <p:spPr>
          <a:xfrm>
            <a:off x="5029675" y="4495500"/>
            <a:ext cx="468300" cy="0"/>
          </a:xfrm>
          <a:prstGeom prst="straightConnector1">
            <a:avLst/>
          </a:prstGeom>
          <a:noFill/>
          <a:ln cap="flat" cmpd="sng" w="28575">
            <a:solidFill>
              <a:schemeClr val="lt1"/>
            </a:solidFill>
            <a:prstDash val="solid"/>
            <a:round/>
            <a:headEnd len="med" w="med" type="none"/>
            <a:tailEnd len="med" w="med" type="none"/>
          </a:ln>
        </p:spPr>
      </p:cxnSp>
      <p:sp>
        <p:nvSpPr>
          <p:cNvPr id="39" name="Shape 39"/>
          <p:cNvSpPr txBox="1"/>
          <p:nvPr>
            <p:ph type="title"/>
          </p:nvPr>
        </p:nvSpPr>
        <p:spPr>
          <a:xfrm>
            <a:off x="265500" y="1081400"/>
            <a:ext cx="4045200" cy="1710300"/>
          </a:xfrm>
          <a:prstGeom prst="rect">
            <a:avLst/>
          </a:prstGeom>
        </p:spPr>
        <p:txBody>
          <a:bodyPr anchorCtr="0" anchor="b" bIns="91425" lIns="91425" rIns="91425" tIns="91425"/>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p:txBody>
      </p:sp>
      <p:sp>
        <p:nvSpPr>
          <p:cNvPr id="40" name="Shape 40"/>
          <p:cNvSpPr txBox="1"/>
          <p:nvPr>
            <p:ph idx="1" type="subTitle"/>
          </p:nvPr>
        </p:nvSpPr>
        <p:spPr>
          <a:xfrm>
            <a:off x="265500" y="2845222"/>
            <a:ext cx="4045200" cy="1345500"/>
          </a:xfrm>
          <a:prstGeom prst="rect">
            <a:avLst/>
          </a:prstGeom>
        </p:spPr>
        <p:txBody>
          <a:bodyPr anchorCtr="0" anchor="t" bIns="91425" lIns="91425" rIns="91425" tIns="91425"/>
          <a:lstStyle>
            <a:lvl1pPr lvl="0" algn="ctr">
              <a:lnSpc>
                <a:spcPct val="100000"/>
              </a:lnSpc>
              <a:spcBef>
                <a:spcPts val="0"/>
              </a:spcBef>
              <a:spcAft>
                <a:spcPts val="0"/>
              </a:spcAft>
              <a:buNone/>
              <a:defRPr/>
            </a:lvl1pPr>
            <a:lvl2pPr lvl="1" algn="ctr">
              <a:lnSpc>
                <a:spcPct val="100000"/>
              </a:lnSpc>
              <a:spcBef>
                <a:spcPts val="0"/>
              </a:spcBef>
              <a:spcAft>
                <a:spcPts val="0"/>
              </a:spcAft>
              <a:buSzPct val="100000"/>
              <a:buNone/>
              <a:defRPr sz="1800"/>
            </a:lvl2pPr>
            <a:lvl3pPr lvl="2" algn="ctr">
              <a:lnSpc>
                <a:spcPct val="100000"/>
              </a:lnSpc>
              <a:spcBef>
                <a:spcPts val="0"/>
              </a:spcBef>
              <a:spcAft>
                <a:spcPts val="0"/>
              </a:spcAft>
              <a:buSzPct val="100000"/>
              <a:buNone/>
              <a:defRPr sz="1800"/>
            </a:lvl3pPr>
            <a:lvl4pPr lvl="3" algn="ctr">
              <a:lnSpc>
                <a:spcPct val="100000"/>
              </a:lnSpc>
              <a:spcBef>
                <a:spcPts val="0"/>
              </a:spcBef>
              <a:spcAft>
                <a:spcPts val="0"/>
              </a:spcAft>
              <a:buSzPct val="100000"/>
              <a:buNone/>
              <a:defRPr sz="1800"/>
            </a:lvl4pPr>
            <a:lvl5pPr lvl="4" algn="ctr">
              <a:lnSpc>
                <a:spcPct val="100000"/>
              </a:lnSpc>
              <a:spcBef>
                <a:spcPts val="0"/>
              </a:spcBef>
              <a:spcAft>
                <a:spcPts val="0"/>
              </a:spcAft>
              <a:buSzPct val="100000"/>
              <a:buNone/>
              <a:defRPr sz="1800"/>
            </a:lvl5pPr>
            <a:lvl6pPr lvl="5" algn="ctr">
              <a:lnSpc>
                <a:spcPct val="100000"/>
              </a:lnSpc>
              <a:spcBef>
                <a:spcPts val="0"/>
              </a:spcBef>
              <a:spcAft>
                <a:spcPts val="0"/>
              </a:spcAft>
              <a:buSzPct val="100000"/>
              <a:buNone/>
              <a:defRPr sz="1800"/>
            </a:lvl6pPr>
            <a:lvl7pPr lvl="6" algn="ctr">
              <a:lnSpc>
                <a:spcPct val="100000"/>
              </a:lnSpc>
              <a:spcBef>
                <a:spcPts val="0"/>
              </a:spcBef>
              <a:spcAft>
                <a:spcPts val="0"/>
              </a:spcAft>
              <a:buSzPct val="100000"/>
              <a:buNone/>
              <a:defRPr sz="1800"/>
            </a:lvl7pPr>
            <a:lvl8pPr lvl="7" algn="ctr">
              <a:lnSpc>
                <a:spcPct val="100000"/>
              </a:lnSpc>
              <a:spcBef>
                <a:spcPts val="0"/>
              </a:spcBef>
              <a:spcAft>
                <a:spcPts val="0"/>
              </a:spcAft>
              <a:buSzPct val="100000"/>
              <a:buNone/>
              <a:defRPr sz="1800"/>
            </a:lvl8pPr>
            <a:lvl9pPr lvl="8" algn="ctr">
              <a:lnSpc>
                <a:spcPct val="100000"/>
              </a:lnSpc>
              <a:spcBef>
                <a:spcPts val="0"/>
              </a:spcBef>
              <a:spcAft>
                <a:spcPts val="0"/>
              </a:spcAft>
              <a:buSzPct val="100000"/>
              <a:buNone/>
              <a:defRPr sz="1800"/>
            </a:lvl9pPr>
          </a:lstStyle>
          <a:p/>
        </p:txBody>
      </p:sp>
      <p:sp>
        <p:nvSpPr>
          <p:cNvPr id="41" name="Shape 41"/>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p:txBody>
      </p:sp>
      <p:sp>
        <p:nvSpPr>
          <p:cNvPr id="42" name="Shape 4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3" name="Shape 43"/>
        <p:cNvGrpSpPr/>
        <p:nvPr/>
      </p:nvGrpSpPr>
      <p:grpSpPr>
        <a:xfrm>
          <a:off x="0" y="0"/>
          <a:ext cx="0" cy="0"/>
          <a:chOff x="0" y="0"/>
          <a:chExt cx="0" cy="0"/>
        </a:xfrm>
      </p:grpSpPr>
      <p:sp>
        <p:nvSpPr>
          <p:cNvPr id="44" name="Shape 44"/>
          <p:cNvSpPr txBox="1"/>
          <p:nvPr>
            <p:ph idx="1" type="body"/>
          </p:nvPr>
        </p:nvSpPr>
        <p:spPr>
          <a:xfrm>
            <a:off x="319500" y="4230575"/>
            <a:ext cx="5998800" cy="598800"/>
          </a:xfrm>
          <a:prstGeom prst="rect">
            <a:avLst/>
          </a:prstGeom>
        </p:spPr>
        <p:txBody>
          <a:bodyPr anchorCtr="0" anchor="ctr" bIns="91425" lIns="91425" rIns="91425" tIns="91425"/>
          <a:lstStyle>
            <a:lvl1pPr lvl="0">
              <a:lnSpc>
                <a:spcPct val="100000"/>
              </a:lnSpc>
              <a:spcBef>
                <a:spcPts val="0"/>
              </a:spcBef>
              <a:spcAft>
                <a:spcPts val="0"/>
              </a:spcAft>
              <a:buClr>
                <a:schemeClr val="accent1"/>
              </a:buClr>
              <a:buSzPct val="100000"/>
              <a:buFont typeface="Amatic SC"/>
              <a:buNone/>
              <a:defRPr b="1" sz="2400">
                <a:solidFill>
                  <a:schemeClr val="accent1"/>
                </a:solidFill>
                <a:latin typeface="Amatic SC"/>
                <a:ea typeface="Amatic SC"/>
                <a:cs typeface="Amatic SC"/>
                <a:sym typeface="Amatic SC"/>
              </a:defRPr>
            </a:lvl1pPr>
          </a:lstStyle>
          <a:p/>
        </p:txBody>
      </p:sp>
      <p:sp>
        <p:nvSpPr>
          <p:cNvPr id="45" name="Shape 4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292850"/>
            <a:ext cx="8520600" cy="801000"/>
          </a:xfrm>
          <a:prstGeom prst="rect">
            <a:avLst/>
          </a:prstGeom>
          <a:noFill/>
          <a:ln>
            <a:noFill/>
          </a:ln>
        </p:spPr>
        <p:txBody>
          <a:bodyPr anchorCtr="0" anchor="t" bIns="91425" lIns="91425" rIns="91425" tIns="91425"/>
          <a:lstStyle>
            <a:lvl1pPr lvl="0">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1pPr>
            <a:lvl2pPr lvl="1">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2pPr>
            <a:lvl3pPr lvl="2">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3pPr>
            <a:lvl4pPr lvl="3">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4pPr>
            <a:lvl5pPr lvl="4">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5pPr>
            <a:lvl6pPr lvl="5">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6pPr>
            <a:lvl7pPr lvl="6">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7pPr>
            <a:lvl8pPr lvl="7">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8pPr>
            <a:lvl9pPr lvl="8">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9pPr>
          </a:lstStyle>
          <a:p/>
        </p:txBody>
      </p:sp>
      <p:sp>
        <p:nvSpPr>
          <p:cNvPr id="7" name="Shape 7"/>
          <p:cNvSpPr txBox="1"/>
          <p:nvPr>
            <p:ph idx="1" type="body"/>
          </p:nvPr>
        </p:nvSpPr>
        <p:spPr>
          <a:xfrm>
            <a:off x="311700" y="1228675"/>
            <a:ext cx="8520600" cy="33402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ru" sz="1000">
                <a:solidFill>
                  <a:schemeClr val="accent1"/>
                </a:solidFill>
                <a:latin typeface="Source Code Pro"/>
                <a:ea typeface="Source Code Pro"/>
                <a:cs typeface="Source Code Pro"/>
                <a:sym typeface="Source Code Pr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pitanye.ru/2010/10/24/tablica-mineralov/"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 name="Shape 55"/>
        <p:cNvGrpSpPr/>
        <p:nvPr/>
      </p:nvGrpSpPr>
      <p:grpSpPr>
        <a:xfrm>
          <a:off x="0" y="0"/>
          <a:ext cx="0" cy="0"/>
          <a:chOff x="0" y="0"/>
          <a:chExt cx="0" cy="0"/>
        </a:xfrm>
      </p:grpSpPr>
      <p:sp>
        <p:nvSpPr>
          <p:cNvPr id="56" name="Shape 56"/>
          <p:cNvSpPr txBox="1"/>
          <p:nvPr>
            <p:ph type="ctrTitle"/>
          </p:nvPr>
        </p:nvSpPr>
        <p:spPr>
          <a:xfrm>
            <a:off x="619025" y="630225"/>
            <a:ext cx="8084100" cy="1542000"/>
          </a:xfrm>
          <a:prstGeom prst="rect">
            <a:avLst/>
          </a:prstGeom>
        </p:spPr>
        <p:txBody>
          <a:bodyPr anchorCtr="0" anchor="ctr" bIns="91425" lIns="91425" rIns="91425" tIns="91425">
            <a:noAutofit/>
          </a:bodyPr>
          <a:lstStyle/>
          <a:p>
            <a:pPr lvl="0" algn="ctr">
              <a:spcBef>
                <a:spcPts val="0"/>
              </a:spcBef>
              <a:buNone/>
            </a:pPr>
            <a:r>
              <a:rPr lang="ru" sz="4800">
                <a:latin typeface="Arial"/>
                <a:ea typeface="Arial"/>
                <a:cs typeface="Arial"/>
                <a:sym typeface="Arial"/>
              </a:rPr>
              <a:t>Урок здоровья по теме “Правильное питание”</a:t>
            </a:r>
          </a:p>
        </p:txBody>
      </p:sp>
      <p:sp>
        <p:nvSpPr>
          <p:cNvPr id="57" name="Shape 57"/>
          <p:cNvSpPr txBox="1"/>
          <p:nvPr>
            <p:ph idx="1" type="subTitle"/>
          </p:nvPr>
        </p:nvSpPr>
        <p:spPr>
          <a:xfrm>
            <a:off x="311700" y="3890400"/>
            <a:ext cx="8520600" cy="706200"/>
          </a:xfrm>
          <a:prstGeom prst="rect">
            <a:avLst/>
          </a:prstGeom>
        </p:spPr>
        <p:txBody>
          <a:bodyPr anchorCtr="0" anchor="ctr" bIns="91425" lIns="91425" rIns="91425" tIns="91425">
            <a:noAutofit/>
          </a:bodyPr>
          <a:lstStyle/>
          <a:p>
            <a:pPr lvl="0" algn="r">
              <a:spcBef>
                <a:spcPts val="0"/>
              </a:spcBef>
              <a:buNone/>
            </a:pPr>
            <a:r>
              <a:rPr lang="ru">
                <a:latin typeface="Arial"/>
                <a:ea typeface="Arial"/>
                <a:cs typeface="Arial"/>
                <a:sym typeface="Arial"/>
              </a:rPr>
              <a:t>Подготовила Колегова И.В. учитель физической культуры</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x="0" y="0"/>
          <a:ext cx="0" cy="0"/>
          <a:chOff x="0" y="0"/>
          <a:chExt cx="0" cy="0"/>
        </a:xfrm>
      </p:grpSpPr>
      <p:sp>
        <p:nvSpPr>
          <p:cNvPr id="111" name="Shape 111"/>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ru">
                <a:latin typeface="Times New Roman"/>
                <a:ea typeface="Times New Roman"/>
                <a:cs typeface="Times New Roman"/>
                <a:sym typeface="Times New Roman"/>
              </a:rPr>
              <a:t>Зрелость</a:t>
            </a:r>
          </a:p>
        </p:txBody>
      </p:sp>
      <p:sp>
        <p:nvSpPr>
          <p:cNvPr id="112" name="Shape 112"/>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457200" lvl="0">
              <a:spcBef>
                <a:spcPts val="0"/>
              </a:spcBef>
              <a:buNone/>
            </a:pPr>
            <a:r>
              <a:rPr lang="ru">
                <a:solidFill>
                  <a:srgbClr val="000000"/>
                </a:solidFill>
                <a:highlight>
                  <a:srgbClr val="FFFFFF"/>
                </a:highlight>
                <a:latin typeface="Times New Roman"/>
                <a:ea typeface="Times New Roman"/>
                <a:cs typeface="Times New Roman"/>
                <a:sym typeface="Times New Roman"/>
              </a:rPr>
              <a:t>После 40 лет наступает зрелость. Организму уже не требуется так много энергии для поддержания сил, поэтому порции стоит уменьшить, иначе можно незаметно набрать лишние килограммы, избавиться от которых будет сложнее. Рекомендуется употреблять больше овощей, фруктов и нежирной рыбы, чтобы оздоровить питание в целом.</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x="0" y="0"/>
          <a:ext cx="0" cy="0"/>
          <a:chOff x="0" y="0"/>
          <a:chExt cx="0" cy="0"/>
        </a:xfrm>
      </p:grpSpPr>
      <p:sp>
        <p:nvSpPr>
          <p:cNvPr id="117" name="Shape 117"/>
          <p:cNvSpPr txBox="1"/>
          <p:nvPr>
            <p:ph type="title"/>
          </p:nvPr>
        </p:nvSpPr>
        <p:spPr>
          <a:xfrm>
            <a:off x="311700" y="1665950"/>
            <a:ext cx="8520600" cy="801000"/>
          </a:xfrm>
          <a:prstGeom prst="rect">
            <a:avLst/>
          </a:prstGeom>
        </p:spPr>
        <p:txBody>
          <a:bodyPr anchorCtr="0" anchor="t" bIns="91425" lIns="91425" rIns="91425" tIns="91425">
            <a:noAutofit/>
          </a:bodyPr>
          <a:lstStyle/>
          <a:p>
            <a:pPr lvl="0" algn="ctr">
              <a:spcBef>
                <a:spcPts val="0"/>
              </a:spcBef>
              <a:buNone/>
            </a:pPr>
            <a:r>
              <a:rPr lang="ru">
                <a:latin typeface="Times New Roman"/>
                <a:ea typeface="Times New Roman"/>
                <a:cs typeface="Times New Roman"/>
                <a:sym typeface="Times New Roman"/>
              </a:rPr>
              <a:t>Будьте здоровы!</a:t>
            </a:r>
          </a:p>
        </p:txBody>
      </p:sp>
      <p:sp>
        <p:nvSpPr>
          <p:cNvPr id="118" name="Shape 118"/>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x="0" y="0"/>
          <a:ext cx="0" cy="0"/>
          <a:chOff x="0" y="0"/>
          <a:chExt cx="0" cy="0"/>
        </a:xfrm>
      </p:grpSpPr>
      <p:sp>
        <p:nvSpPr>
          <p:cNvPr id="62" name="Shape 62"/>
          <p:cNvSpPr txBox="1"/>
          <p:nvPr>
            <p:ph type="title"/>
          </p:nvPr>
        </p:nvSpPr>
        <p:spPr>
          <a:xfrm>
            <a:off x="0" y="292850"/>
            <a:ext cx="9144000" cy="801000"/>
          </a:xfrm>
          <a:prstGeom prst="rect">
            <a:avLst/>
          </a:prstGeom>
        </p:spPr>
        <p:txBody>
          <a:bodyPr anchorCtr="0" anchor="t" bIns="91425" lIns="91425" rIns="91425" tIns="91425">
            <a:noAutofit/>
          </a:bodyPr>
          <a:lstStyle/>
          <a:p>
            <a:pPr lvl="0" algn="ctr">
              <a:spcBef>
                <a:spcPts val="0"/>
              </a:spcBef>
              <a:buNone/>
            </a:pPr>
            <a:r>
              <a:rPr lang="ru" sz="3600">
                <a:latin typeface="Arial"/>
                <a:ea typeface="Arial"/>
                <a:cs typeface="Arial"/>
                <a:sym typeface="Arial"/>
              </a:rPr>
              <a:t>Правильное питание - залог здоровья</a:t>
            </a:r>
          </a:p>
        </p:txBody>
      </p:sp>
      <p:sp>
        <p:nvSpPr>
          <p:cNvPr id="63" name="Shape 63"/>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457200" lvl="0">
              <a:spcBef>
                <a:spcPts val="0"/>
              </a:spcBef>
              <a:buNone/>
            </a:pPr>
            <a:r>
              <a:rPr b="1" lang="ru">
                <a:solidFill>
                  <a:srgbClr val="252525"/>
                </a:solidFill>
                <a:highlight>
                  <a:srgbClr val="FFFFFF"/>
                </a:highlight>
                <a:latin typeface="Arial"/>
                <a:ea typeface="Arial"/>
                <a:cs typeface="Arial"/>
                <a:sym typeface="Arial"/>
              </a:rPr>
              <a:t>Здоровое (правильное, рациональное) питание</a:t>
            </a:r>
            <a:r>
              <a:rPr lang="ru">
                <a:solidFill>
                  <a:srgbClr val="252525"/>
                </a:solidFill>
                <a:highlight>
                  <a:srgbClr val="FFFFFF"/>
                </a:highlight>
                <a:latin typeface="Arial"/>
                <a:ea typeface="Arial"/>
                <a:cs typeface="Arial"/>
                <a:sym typeface="Arial"/>
              </a:rPr>
              <a:t> — это питание, обеспечивающее рост, нормальное развитие и жизнедеятельность человека, способствующее укреплению его здоровья и профилактике заболеваний.</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sp>
        <p:nvSpPr>
          <p:cNvPr id="68" name="Shape 68"/>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ru">
                <a:latin typeface="Times New Roman"/>
                <a:ea typeface="Times New Roman"/>
                <a:cs typeface="Times New Roman"/>
                <a:sym typeface="Times New Roman"/>
              </a:rPr>
              <a:t>Это не шутки</a:t>
            </a:r>
          </a:p>
        </p:txBody>
      </p:sp>
      <p:sp>
        <p:nvSpPr>
          <p:cNvPr id="69" name="Shape 69"/>
          <p:cNvSpPr txBox="1"/>
          <p:nvPr>
            <p:ph idx="1" type="body"/>
          </p:nvPr>
        </p:nvSpPr>
        <p:spPr>
          <a:xfrm>
            <a:off x="311700" y="1200725"/>
            <a:ext cx="8520600" cy="3340200"/>
          </a:xfrm>
          <a:prstGeom prst="rect">
            <a:avLst/>
          </a:prstGeom>
        </p:spPr>
        <p:txBody>
          <a:bodyPr anchorCtr="0" anchor="t" bIns="91425" lIns="91425" rIns="91425" tIns="91425">
            <a:noAutofit/>
          </a:bodyPr>
          <a:lstStyle/>
          <a:p>
            <a:pPr indent="457200" lvl="0" rtl="0" algn="just">
              <a:spcBef>
                <a:spcPts val="0"/>
              </a:spcBef>
              <a:spcAft>
                <a:spcPts val="0"/>
              </a:spcAft>
              <a:buNone/>
            </a:pPr>
            <a:r>
              <a:rPr lang="ru">
                <a:solidFill>
                  <a:srgbClr val="000000"/>
                </a:solidFill>
                <a:latin typeface="Arial"/>
                <a:ea typeface="Arial"/>
                <a:cs typeface="Arial"/>
                <a:sym typeface="Arial"/>
              </a:rPr>
              <a:t>Питаться правильно </a:t>
            </a:r>
            <a:r>
              <a:rPr b="1" lang="ru">
                <a:solidFill>
                  <a:srgbClr val="000000"/>
                </a:solidFill>
                <a:latin typeface="Arial"/>
                <a:ea typeface="Arial"/>
                <a:cs typeface="Arial"/>
                <a:sym typeface="Arial"/>
              </a:rPr>
              <a:t>важно</a:t>
            </a:r>
            <a:r>
              <a:rPr lang="ru">
                <a:solidFill>
                  <a:srgbClr val="000000"/>
                </a:solidFill>
                <a:latin typeface="Arial"/>
                <a:ea typeface="Arial"/>
                <a:cs typeface="Arial"/>
                <a:sym typeface="Arial"/>
              </a:rPr>
              <a:t>, потому что это дает возможность:</a:t>
            </a:r>
          </a:p>
          <a:p>
            <a:pPr lvl="0" rtl="0" algn="just">
              <a:spcBef>
                <a:spcPts val="0"/>
              </a:spcBef>
              <a:spcAft>
                <a:spcPts val="0"/>
              </a:spcAft>
              <a:buNone/>
            </a:pPr>
            <a:r>
              <a:t/>
            </a:r>
            <a:endParaRPr>
              <a:solidFill>
                <a:srgbClr val="000000"/>
              </a:solidFill>
              <a:latin typeface="Arial"/>
              <a:ea typeface="Arial"/>
              <a:cs typeface="Arial"/>
              <a:sym typeface="Arial"/>
            </a:endParaRPr>
          </a:p>
          <a:p>
            <a:pPr indent="-228600" lvl="0" marL="457200" rtl="0" algn="just">
              <a:spcBef>
                <a:spcPts val="0"/>
              </a:spcBef>
              <a:spcAft>
                <a:spcPts val="0"/>
              </a:spcAft>
              <a:buClr>
                <a:srgbClr val="000000"/>
              </a:buClr>
              <a:buFont typeface="Arial"/>
            </a:pPr>
            <a:r>
              <a:rPr lang="ru">
                <a:solidFill>
                  <a:srgbClr val="000000"/>
                </a:solidFill>
                <a:latin typeface="Arial"/>
                <a:ea typeface="Arial"/>
                <a:cs typeface="Arial"/>
                <a:sym typeface="Arial"/>
              </a:rPr>
              <a:t>Предупредить и уменьшить риск хронических заболеваний</a:t>
            </a:r>
          </a:p>
          <a:p>
            <a:pPr indent="-228600" lvl="0" marL="457200" rtl="0" algn="just">
              <a:spcBef>
                <a:spcPts val="0"/>
              </a:spcBef>
              <a:spcAft>
                <a:spcPts val="0"/>
              </a:spcAft>
              <a:buClr>
                <a:srgbClr val="000000"/>
              </a:buClr>
              <a:buFont typeface="Arial"/>
            </a:pPr>
            <a:r>
              <a:rPr lang="ru">
                <a:solidFill>
                  <a:srgbClr val="000000"/>
                </a:solidFill>
                <a:latin typeface="Arial"/>
                <a:ea typeface="Arial"/>
                <a:cs typeface="Arial"/>
                <a:sym typeface="Arial"/>
              </a:rPr>
              <a:t>Сохранить здоровье и привлекательную внешность</a:t>
            </a:r>
          </a:p>
          <a:p>
            <a:pPr indent="-228600" lvl="0" marL="457200" rtl="0" algn="just">
              <a:spcBef>
                <a:spcPts val="0"/>
              </a:spcBef>
              <a:spcAft>
                <a:spcPts val="0"/>
              </a:spcAft>
              <a:buClr>
                <a:srgbClr val="000000"/>
              </a:buClr>
              <a:buFont typeface="Arial"/>
            </a:pPr>
            <a:r>
              <a:rPr lang="ru">
                <a:solidFill>
                  <a:srgbClr val="000000"/>
                </a:solidFill>
                <a:latin typeface="Arial"/>
                <a:ea typeface="Arial"/>
                <a:cs typeface="Arial"/>
                <a:sym typeface="Arial"/>
              </a:rPr>
              <a:t>Оставаться стройными и красивыми</a:t>
            </a:r>
          </a:p>
          <a:p>
            <a:pPr lvl="0">
              <a:spcBef>
                <a:spcPts val="0"/>
              </a:spcBef>
              <a:buNone/>
            </a:pPr>
            <a:r>
              <a:t/>
            </a:r>
            <a:endParaRPr>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465450" y="0"/>
            <a:ext cx="8520600" cy="801000"/>
          </a:xfrm>
          <a:prstGeom prst="rect">
            <a:avLst/>
          </a:prstGeom>
        </p:spPr>
        <p:txBody>
          <a:bodyPr anchorCtr="0" anchor="t" bIns="91425" lIns="91425" rIns="91425" tIns="91425">
            <a:noAutofit/>
          </a:bodyPr>
          <a:lstStyle/>
          <a:p>
            <a:pPr lvl="0" rtl="0">
              <a:spcBef>
                <a:spcPts val="0"/>
              </a:spcBef>
              <a:buNone/>
            </a:pPr>
            <a:r>
              <a:rPr lang="ru">
                <a:latin typeface="Times New Roman"/>
                <a:ea typeface="Times New Roman"/>
                <a:cs typeface="Times New Roman"/>
                <a:sym typeface="Times New Roman"/>
              </a:rPr>
              <a:t>Пирамида правильного питания</a:t>
            </a:r>
          </a:p>
        </p:txBody>
      </p:sp>
      <p:sp>
        <p:nvSpPr>
          <p:cNvPr id="75" name="Shape 75"/>
          <p:cNvSpPr txBox="1"/>
          <p:nvPr>
            <p:ph idx="1" type="body"/>
          </p:nvPr>
        </p:nvSpPr>
        <p:spPr>
          <a:xfrm>
            <a:off x="311700" y="1228675"/>
            <a:ext cx="8520600" cy="3340200"/>
          </a:xfrm>
          <a:prstGeom prst="rect">
            <a:avLst/>
          </a:prstGeom>
        </p:spPr>
        <p:txBody>
          <a:bodyPr anchorCtr="0" anchor="t" bIns="91425" lIns="91425" rIns="91425" tIns="91425">
            <a:noAutofit/>
          </a:bodyPr>
          <a:lstStyle/>
          <a:p>
            <a:pPr lvl="0" rtl="0">
              <a:spcBef>
                <a:spcPts val="0"/>
              </a:spcBef>
              <a:buNone/>
            </a:pPr>
            <a:r>
              <a:t/>
            </a:r>
            <a:endParaRPr/>
          </a:p>
        </p:txBody>
      </p:sp>
      <p:pic>
        <p:nvPicPr>
          <p:cNvPr id="76" name="Shape 76"/>
          <p:cNvPicPr preferRelativeResize="0"/>
          <p:nvPr/>
        </p:nvPicPr>
        <p:blipFill>
          <a:blip r:embed="rId3">
            <a:alphaModFix/>
          </a:blip>
          <a:stretch>
            <a:fillRect/>
          </a:stretch>
        </p:blipFill>
        <p:spPr>
          <a:xfrm>
            <a:off x="614974" y="726800"/>
            <a:ext cx="7966850" cy="46675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ru">
                <a:latin typeface="Times New Roman"/>
                <a:ea typeface="Times New Roman"/>
                <a:cs typeface="Times New Roman"/>
                <a:sym typeface="Times New Roman"/>
              </a:rPr>
              <a:t>Пирамида правильного питания</a:t>
            </a:r>
          </a:p>
        </p:txBody>
      </p:sp>
      <p:sp>
        <p:nvSpPr>
          <p:cNvPr id="82" name="Shape 82"/>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457200" lvl="0" marL="0" rtl="0">
              <a:spcBef>
                <a:spcPts val="0"/>
              </a:spcBef>
              <a:buNone/>
            </a:pPr>
            <a:r>
              <a:rPr lang="ru">
                <a:solidFill>
                  <a:srgbClr val="000000"/>
                </a:solidFill>
                <a:highlight>
                  <a:srgbClr val="FFFFFF"/>
                </a:highlight>
                <a:latin typeface="Times New Roman"/>
                <a:ea typeface="Times New Roman"/>
                <a:cs typeface="Times New Roman"/>
                <a:sym typeface="Times New Roman"/>
              </a:rPr>
              <a:t>Чтобы дать правильные советы относительно рациона и режима питания, следует говорить не столько о химических компонентах, сколько о наборе продуктов. Необходимое для здорового питания соотношение продуктов американские ученые представляют в виде пирамиды, разделенной на четыре равные по высоте части. </a:t>
            </a:r>
          </a:p>
          <a:p>
            <a:pPr indent="457200" lvl="0" marL="0">
              <a:spcBef>
                <a:spcPts val="0"/>
              </a:spcBef>
              <a:buNone/>
            </a:pPr>
            <a:r>
              <a:rPr lang="ru">
                <a:solidFill>
                  <a:srgbClr val="000000"/>
                </a:solidFill>
                <a:highlight>
                  <a:srgbClr val="FFFFFF"/>
                </a:highlight>
                <a:latin typeface="Times New Roman"/>
                <a:ea typeface="Times New Roman"/>
                <a:cs typeface="Times New Roman"/>
                <a:sym typeface="Times New Roman"/>
              </a:rPr>
              <a:t>Нижняя, наиболее широкая, часть пирамиды — зерновые продукты (хлеб, каши и т. д.), следующая — овощи и фрукты, затем молочные продукты, мясо и рыба. Самая маленькая часть пирамиды — сахар и жир.</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sp>
        <p:nvSpPr>
          <p:cNvPr id="87" name="Shape 87"/>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ru">
                <a:latin typeface="Times New Roman"/>
                <a:ea typeface="Times New Roman"/>
                <a:cs typeface="Times New Roman"/>
                <a:sym typeface="Times New Roman"/>
              </a:rPr>
              <a:t>Организуем правильное питание</a:t>
            </a:r>
          </a:p>
        </p:txBody>
      </p:sp>
      <p:sp>
        <p:nvSpPr>
          <p:cNvPr id="88" name="Shape 88"/>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457200" lvl="0" rtl="0">
              <a:spcBef>
                <a:spcPts val="0"/>
              </a:spcBef>
              <a:buNone/>
            </a:pPr>
            <a:r>
              <a:rPr lang="ru">
                <a:solidFill>
                  <a:srgbClr val="000000"/>
                </a:solidFill>
                <a:latin typeface="Times New Roman"/>
                <a:ea typeface="Times New Roman"/>
                <a:cs typeface="Times New Roman"/>
                <a:sym typeface="Times New Roman"/>
              </a:rPr>
              <a:t>Для правильной организации питания человека необходимо знать значение пищевых веществ и как они влияют на человека в зависимости от: </a:t>
            </a:r>
          </a:p>
          <a:p>
            <a:pPr indent="-228600" lvl="0" marL="457200" rtl="0">
              <a:spcBef>
                <a:spcPts val="0"/>
              </a:spcBef>
              <a:buClr>
                <a:srgbClr val="000000"/>
              </a:buClr>
              <a:buFont typeface="Times New Roman"/>
            </a:pPr>
            <a:r>
              <a:rPr lang="ru">
                <a:solidFill>
                  <a:srgbClr val="000000"/>
                </a:solidFill>
                <a:latin typeface="Times New Roman"/>
                <a:ea typeface="Times New Roman"/>
                <a:cs typeface="Times New Roman"/>
                <a:sym typeface="Times New Roman"/>
              </a:rPr>
              <a:t>возраста;</a:t>
            </a:r>
          </a:p>
          <a:p>
            <a:pPr indent="-228600" lvl="0" marL="457200" rtl="0">
              <a:spcBef>
                <a:spcPts val="0"/>
              </a:spcBef>
              <a:buClr>
                <a:srgbClr val="000000"/>
              </a:buClr>
              <a:buFont typeface="Times New Roman"/>
            </a:pPr>
            <a:r>
              <a:rPr lang="ru">
                <a:solidFill>
                  <a:srgbClr val="000000"/>
                </a:solidFill>
                <a:latin typeface="Times New Roman"/>
                <a:ea typeface="Times New Roman"/>
                <a:cs typeface="Times New Roman"/>
                <a:sym typeface="Times New Roman"/>
              </a:rPr>
              <a:t>профессии;</a:t>
            </a:r>
          </a:p>
          <a:p>
            <a:pPr indent="-228600" lvl="0" marL="457200" rtl="0">
              <a:spcBef>
                <a:spcPts val="0"/>
              </a:spcBef>
              <a:buClr>
                <a:srgbClr val="000000"/>
              </a:buClr>
              <a:buFont typeface="Times New Roman"/>
            </a:pPr>
            <a:r>
              <a:rPr lang="ru">
                <a:solidFill>
                  <a:srgbClr val="000000"/>
                </a:solidFill>
                <a:latin typeface="Times New Roman"/>
                <a:ea typeface="Times New Roman"/>
                <a:cs typeface="Times New Roman"/>
                <a:sym typeface="Times New Roman"/>
              </a:rPr>
              <a:t>климата;</a:t>
            </a:r>
          </a:p>
          <a:p>
            <a:pPr indent="-228600" lvl="0" marL="457200">
              <a:spcBef>
                <a:spcPts val="0"/>
              </a:spcBef>
              <a:buClr>
                <a:srgbClr val="000000"/>
              </a:buClr>
              <a:buFont typeface="Times New Roman"/>
            </a:pPr>
            <a:r>
              <a:rPr lang="ru">
                <a:solidFill>
                  <a:srgbClr val="000000"/>
                </a:solidFill>
                <a:latin typeface="Times New Roman"/>
                <a:ea typeface="Times New Roman"/>
                <a:cs typeface="Times New Roman"/>
                <a:sym typeface="Times New Roman"/>
              </a:rPr>
              <a:t>социально-бытовых условий. </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ru">
                <a:latin typeface="Times New Roman"/>
                <a:ea typeface="Times New Roman"/>
                <a:cs typeface="Times New Roman"/>
                <a:sym typeface="Times New Roman"/>
              </a:rPr>
              <a:t>Возраст человека</a:t>
            </a:r>
          </a:p>
        </p:txBody>
      </p:sp>
      <p:sp>
        <p:nvSpPr>
          <p:cNvPr id="94" name="Shape 94"/>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457200" lvl="0">
              <a:spcBef>
                <a:spcPts val="0"/>
              </a:spcBef>
              <a:buNone/>
            </a:pPr>
            <a:r>
              <a:rPr lang="ru">
                <a:solidFill>
                  <a:srgbClr val="000000"/>
                </a:solidFill>
                <a:latin typeface="Times New Roman"/>
                <a:ea typeface="Times New Roman"/>
                <a:cs typeface="Times New Roman"/>
                <a:sym typeface="Times New Roman"/>
              </a:rPr>
              <a:t>Жизнь любого человека можно условно разделить на 3 периода: юность, молодость и зрелость. Это условное разделение поможет лучше понять, как же меняется организм и как лучше построить свое питание, чтобы всегда оставаться бодрым и здоровым. Разумеется, в любом возрасте важно принимать </a:t>
            </a:r>
            <a:r>
              <a:rPr lang="ru">
                <a:solidFill>
                  <a:srgbClr val="000000"/>
                </a:solidFill>
                <a:latin typeface="Times New Roman"/>
                <a:ea typeface="Times New Roman"/>
                <a:cs typeface="Times New Roman"/>
                <a:sym typeface="Times New Roman"/>
                <a:hlinkClick r:id="rId3"/>
              </a:rPr>
              <a:t>витамины и микроэлементы</a:t>
            </a:r>
            <a:r>
              <a:rPr lang="ru">
                <a:solidFill>
                  <a:srgbClr val="000000"/>
                </a:solidFill>
                <a:latin typeface="Times New Roman"/>
                <a:ea typeface="Times New Roman"/>
                <a:cs typeface="Times New Roman"/>
                <a:sym typeface="Times New Roman"/>
              </a:rPr>
              <a:t>, следить за общим объемом пищи и за ее «натуральностью», но все же возраст вносит свои коррективы.</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x="0" y="0"/>
          <a:ext cx="0" cy="0"/>
          <a:chOff x="0" y="0"/>
          <a:chExt cx="0" cy="0"/>
        </a:xfrm>
      </p:grpSpPr>
      <p:sp>
        <p:nvSpPr>
          <p:cNvPr id="99" name="Shape 99"/>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ru">
                <a:latin typeface="Times New Roman"/>
                <a:ea typeface="Times New Roman"/>
                <a:cs typeface="Times New Roman"/>
                <a:sym typeface="Times New Roman"/>
              </a:rPr>
              <a:t>Юность</a:t>
            </a:r>
          </a:p>
        </p:txBody>
      </p:sp>
      <p:sp>
        <p:nvSpPr>
          <p:cNvPr id="100" name="Shape 100"/>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457200" lvl="0">
              <a:spcBef>
                <a:spcPts val="0"/>
              </a:spcBef>
              <a:buNone/>
            </a:pPr>
            <a:r>
              <a:rPr lang="ru">
                <a:solidFill>
                  <a:srgbClr val="000000"/>
                </a:solidFill>
                <a:highlight>
                  <a:srgbClr val="FFFFFF"/>
                </a:highlight>
                <a:latin typeface="Times New Roman"/>
                <a:ea typeface="Times New Roman"/>
                <a:cs typeface="Times New Roman"/>
                <a:sym typeface="Times New Roman"/>
              </a:rPr>
              <a:t>Юность начинается примерно в 12 лет и заканчивается в 20. В эти годы организм активно растет и развивается, формируются мышцы, вытягивается скелет. Чтобы кости были крепкими, волосы пушистыми, а зубы и ногти не доставляли хлопот, рекомендуется употреблять больше кальция, который содержится в молочных продуктах, многих орехах, яйцах и рыбе. Кроме того, для развития клеточной ткани полезен витамин В9, которым богаты печень, петрушка, дрожжи, фасоль, чечевица и черный хлеб.</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ru">
                <a:latin typeface="Times New Roman"/>
                <a:ea typeface="Times New Roman"/>
                <a:cs typeface="Times New Roman"/>
                <a:sym typeface="Times New Roman"/>
              </a:rPr>
              <a:t>Молодость</a:t>
            </a:r>
          </a:p>
        </p:txBody>
      </p:sp>
      <p:sp>
        <p:nvSpPr>
          <p:cNvPr id="106" name="Shape 106"/>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457200" lvl="0" rtl="0">
              <a:lnSpc>
                <a:spcPct val="115000"/>
              </a:lnSpc>
              <a:spcBef>
                <a:spcPts val="0"/>
              </a:spcBef>
              <a:spcAft>
                <a:spcPts val="2400"/>
              </a:spcAft>
              <a:buNone/>
            </a:pPr>
            <a:r>
              <a:rPr lang="ru">
                <a:solidFill>
                  <a:srgbClr val="000000"/>
                </a:solidFill>
                <a:highlight>
                  <a:srgbClr val="FFFFFF"/>
                </a:highlight>
                <a:latin typeface="Times New Roman"/>
                <a:ea typeface="Times New Roman"/>
                <a:cs typeface="Times New Roman"/>
                <a:sym typeface="Times New Roman"/>
              </a:rPr>
              <a:t>В 20 лет наступает прекрасная молодость, которая длится до 35 лет. В этот период жизни необходимо внимательнее следить за питанием, чтобы избежать проблем с лишним весом. В этом вам помогут белок, который можно легко получить из мяса, птицы, рыбы и творога, и кальций. Не забывайте кушать больше цитрусовых, перца, яблок, смородины, горошка и помидор, помогающих бороться с дефицитом витамина С. А орехи и растительное масло пополнят запасы витамина Е, одного из важнейших витаминов в организме.</a:t>
            </a:r>
          </a:p>
          <a:p>
            <a:pPr lvl="0">
              <a:spcBef>
                <a:spcPts val="0"/>
              </a:spcBef>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beach-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