
<file path=[Content_Types].xml><?xml version="1.0" encoding="utf-8"?>
<Types xmlns="http://schemas.openxmlformats.org/package/2006/content-types">
  <Default Extension="mp3" ContentType="audio/unknown"/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0" r:id="rId3"/>
    <p:sldId id="257" r:id="rId4"/>
    <p:sldId id="259" r:id="rId5"/>
    <p:sldId id="262" r:id="rId6"/>
    <p:sldId id="263" r:id="rId7"/>
    <p:sldId id="261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104" y="-12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12E8B7-1585-42F0-B66B-DAE349778C5C}" type="datetimeFigureOut">
              <a:rPr lang="ru-RU" smtClean="0"/>
              <a:t>20.03.2016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6D4585-6D89-4D62-BC5B-B8D3B63F9066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12E8B7-1585-42F0-B66B-DAE349778C5C}" type="datetimeFigureOut">
              <a:rPr lang="ru-RU" smtClean="0"/>
              <a:t>20.03.2016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6D4585-6D89-4D62-BC5B-B8D3B63F906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12E8B7-1585-42F0-B66B-DAE349778C5C}" type="datetimeFigureOut">
              <a:rPr lang="ru-RU" smtClean="0"/>
              <a:t>20.03.2016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6D4585-6D89-4D62-BC5B-B8D3B63F906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12E8B7-1585-42F0-B66B-DAE349778C5C}" type="datetimeFigureOut">
              <a:rPr lang="ru-RU" smtClean="0"/>
              <a:t>20.03.2016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6D4585-6D89-4D62-BC5B-B8D3B63F9066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12E8B7-1585-42F0-B66B-DAE349778C5C}" type="datetimeFigureOut">
              <a:rPr lang="ru-RU" smtClean="0"/>
              <a:t>20.03.2016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6D4585-6D89-4D62-BC5B-B8D3B63F906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12E8B7-1585-42F0-B66B-DAE349778C5C}" type="datetimeFigureOut">
              <a:rPr lang="ru-RU" smtClean="0"/>
              <a:t>20.03.2016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6D4585-6D89-4D62-BC5B-B8D3B63F9066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12E8B7-1585-42F0-B66B-DAE349778C5C}" type="datetimeFigureOut">
              <a:rPr lang="ru-RU" smtClean="0"/>
              <a:t>20.03.2016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6D4585-6D89-4D62-BC5B-B8D3B63F9066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12E8B7-1585-42F0-B66B-DAE349778C5C}" type="datetimeFigureOut">
              <a:rPr lang="ru-RU" smtClean="0"/>
              <a:t>20.03.2016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6D4585-6D89-4D62-BC5B-B8D3B63F906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12E8B7-1585-42F0-B66B-DAE349778C5C}" type="datetimeFigureOut">
              <a:rPr lang="ru-RU" smtClean="0"/>
              <a:t>20.03.2016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6D4585-6D89-4D62-BC5B-B8D3B63F906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12E8B7-1585-42F0-B66B-DAE349778C5C}" type="datetimeFigureOut">
              <a:rPr lang="ru-RU" smtClean="0"/>
              <a:t>20.03.2016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6D4585-6D89-4D62-BC5B-B8D3B63F906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12E8B7-1585-42F0-B66B-DAE349778C5C}" type="datetimeFigureOut">
              <a:rPr lang="ru-RU" smtClean="0"/>
              <a:t>20.03.2016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6D4585-6D89-4D62-BC5B-B8D3B63F9066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FA12E8B7-1585-42F0-B66B-DAE349778C5C}" type="datetimeFigureOut">
              <a:rPr lang="ru-RU" smtClean="0"/>
              <a:t>20.03.2016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3C6D4585-6D89-4D62-BC5B-B8D3B63F9066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6" Type="http://schemas.openxmlformats.org/officeDocument/2006/relationships/image" Target="../media/image3.png"/><Relationship Id="rId5" Type="http://schemas.openxmlformats.org/officeDocument/2006/relationships/image" Target="../media/image2.gif"/><Relationship Id="rId4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gif"/><Relationship Id="rId4" Type="http://schemas.openxmlformats.org/officeDocument/2006/relationships/image" Target="../media/image12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 flipH="1">
            <a:off x="755576" y="3886200"/>
            <a:ext cx="616024" cy="69492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 rot="10800000" flipV="1">
            <a:off x="666202" y="209592"/>
            <a:ext cx="7506198" cy="4803584"/>
          </a:xfrm>
        </p:spPr>
        <p:txBody>
          <a:bodyPr/>
          <a:lstStyle/>
          <a:p>
            <a:pPr marL="182880" indent="0" algn="ctr">
              <a:buNone/>
            </a:pPr>
            <a:endParaRPr lang="ru-RU" sz="7200" dirty="0">
              <a:latin typeface="Monotype Corsiva" pitchFamily="66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819209" y="1690062"/>
            <a:ext cx="7505581" cy="255454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000" b="1" cap="none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Monotype Corsiva" pitchFamily="66" charset="0"/>
                <a:ea typeface="Calibri"/>
              </a:rPr>
              <a:t>Поможем </a:t>
            </a:r>
            <a:endParaRPr lang="ru-RU" sz="8000" b="1" cap="none" spc="300" dirty="0" smtClean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  <a:latin typeface="Monotype Corsiva" pitchFamily="66" charset="0"/>
              <a:ea typeface="Calibri"/>
            </a:endParaRPr>
          </a:p>
          <a:p>
            <a:pPr algn="ctr"/>
            <a:r>
              <a:rPr lang="ru-RU" sz="80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Monotype Corsiva" pitchFamily="66" charset="0"/>
                <a:ea typeface="Calibri"/>
              </a:rPr>
              <a:t>лесным </a:t>
            </a:r>
            <a:r>
              <a:rPr lang="ru-RU" sz="8000" b="1" cap="none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Monotype Corsiva" pitchFamily="66" charset="0"/>
                <a:ea typeface="Calibri"/>
              </a:rPr>
              <a:t>жителям</a:t>
            </a:r>
            <a:endParaRPr lang="ru-RU" sz="80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3932964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://rfzsh.shz4.farsedu.ir/Portal/channels/FcKUploadedFiles/fa/5320/Images/phone_ringing_animated.gif"/>
          <p:cNvPicPr>
            <a:picLocks noGrp="1" noChangeAspect="1" noChangeArrowheads="1" noCrop="1"/>
          </p:cNvPicPr>
          <p:nvPr>
            <p:ph sz="quarter" idx="13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404664"/>
            <a:ext cx="5858081" cy="49568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zvuk_-_starij_telefon_(iPlayer.fm)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578024" y="2471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52103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10)">
                                      <p:cBhvr>
                                        <p:cTn id="6" dur="1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  <p:cond evt="onNext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1027" name="Picture 3" descr="C:\Users\233\Pictures\skz1303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472" y="0"/>
            <a:ext cx="9148472" cy="68119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2501"/>
            <a:ext cx="2664296" cy="22578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597973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94" y="-459432"/>
            <a:ext cx="9194932" cy="7317432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459432"/>
            <a:ext cx="9144000" cy="73174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97964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3526"/>
            <a:ext cx="9143999" cy="4291051"/>
          </a:xfrm>
        </p:spPr>
      </p:pic>
      <p:pic>
        <p:nvPicPr>
          <p:cNvPr id="5" name="Picture 3" descr="C:\Users\233\Pictures\skz1303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20" y="4304577"/>
            <a:ext cx="4047754" cy="2520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AutoShape 2" descr="http://ru.stockfresh.com/thumbs/sandralise/2362596_%D1%81%D0%BB%D0%BE%D0%BC%D0%B0%D0%BD%D0%BD%D0%BE%D0%B9-%D1%81%D0%BD%D0%B5%D0%B3%D0%B0-%D1%84%D0%BE%D0%BD-%D0%B4%D0%B5%D1%80%D0%B5%D0%B2%D0%BE-%D0%B4%D1%80%D0%B5%D0%B2%D0%B5%D1%81%D0%B8%D0%BD%D1%8B-%D0%BF%D1%80%D0%B8%D1%80%D0%BE%D0%B4%D1%8B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AutoShape 4" descr="http://ru.stockfresh.com/thumbs/sandralise/2362596_%D1%81%D0%BB%D0%BE%D0%BC%D0%B0%D0%BD%D0%BD%D0%BE%D0%B9-%D1%81%D0%BD%D0%B5%D0%B3%D0%B0-%D1%84%D0%BE%D0%BD-%D0%B4%D0%B5%D1%80%D0%B5%D0%B2%D0%BE-%D0%B4%D1%80%D0%B5%D0%B2%D0%B5%D1%81%D0%B8%D0%BD%D1%8B-%D0%BF%D1%80%D0%B8%D1%80%D0%BE%D0%B4%D1%8B.jp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4574" y="4304577"/>
            <a:ext cx="5069426" cy="25922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5294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3606"/>
          </a:xfrm>
        </p:spPr>
      </p:pic>
    </p:spTree>
    <p:extLst>
      <p:ext uri="{BB962C8B-B14F-4D97-AF65-F5344CB8AC3E}">
        <p14:creationId xmlns:p14="http://schemas.microsoft.com/office/powerpoint/2010/main" val="881438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Рисунок 1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548680" cy="465232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3082" name="Picture 10" descr="http://www.saint-bres-pourtous.com/wp-content/uploads/2011/08/l11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412" y="4376756"/>
            <a:ext cx="1824236" cy="21427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4" name="Picture 12" descr="http://www.playcast.ru/uploads/2015/11/22/15995617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4428" y="16024"/>
            <a:ext cx="6317315" cy="21478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6" name="Picture 14" descr="http://content-3.foto.mail.ru/mail/2003belka/3d-galleru.ru/s-28999.gif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2996952"/>
            <a:ext cx="2286000" cy="304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8" name="Picture 16" descr="http://www.saint-bres-pourtous.com/wp-content/uploads/2011/08/l11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2888" y="2411845"/>
            <a:ext cx="2400300" cy="2819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10" descr="http://www.saint-bres-pourtous.com/wp-content/uploads/2011/08/l11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14788" y="4375227"/>
            <a:ext cx="1824236" cy="21427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91400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264</TotalTime>
  <Words>3</Words>
  <Application>Microsoft Office PowerPoint</Application>
  <PresentationFormat>Экран (4:3)</PresentationFormat>
  <Paragraphs>2</Paragraphs>
  <Slides>7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Воздушный 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233</dc:creator>
  <cp:lastModifiedBy>233</cp:lastModifiedBy>
  <cp:revision>15</cp:revision>
  <dcterms:created xsi:type="dcterms:W3CDTF">2016-03-18T19:09:20Z</dcterms:created>
  <dcterms:modified xsi:type="dcterms:W3CDTF">2016-03-20T17:26:16Z</dcterms:modified>
</cp:coreProperties>
</file>