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B472F-C548-40C7-B964-2F1B39E66D4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AAA53-F904-414B-A9A9-8BC8BA51E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86;&#1080;%20&#1076;&#1086;&#1082;&#1091;&#1084;&#1077;&#1085;&#1090;&#1099;\&#1056;&#1072;&#1073;&#1086;&#1095;&#1080;&#1081;%20&#1089;&#1090;&#1086;&#1083;\&#1053;&#1077;&#1087;&#1086;&#1089;&#1077;&#1076;&#1099;%20-%20&#1052;&#1086;&#1103;%20&#1072;&#1088;&#1084;&#1080;&#1103;%20(&#1082;%2023%20&#1092;&#1077;&#1074;&#1088;&#1072;&#1083;&#1103;)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 Дню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ащитника Отечества. «Наша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рмия родная»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5589240"/>
            <a:ext cx="2808312" cy="8416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 Мухинова Е.И.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http://www.crimea-hunter.com/forum/download/file.php?id=7658&amp;sid=c1ea536d7e75b32369e793dad93ebb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2492896"/>
            <a:ext cx="3444914" cy="350698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://di-nv.ru/upload/image/news/news_2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32656"/>
            <a:ext cx="4271797" cy="3203848"/>
          </a:xfrm>
          <a:prstGeom prst="rect">
            <a:avLst/>
          </a:prstGeom>
          <a:noFill/>
        </p:spPr>
      </p:pic>
      <p:pic>
        <p:nvPicPr>
          <p:cNvPr id="22532" name="Picture 4" descr="http://cdn01.ru/files/users/images/7f/3c/7f3ce11342d2805f5d5cad574444aed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016" y="404664"/>
            <a:ext cx="4104456" cy="3111179"/>
          </a:xfrm>
          <a:prstGeom prst="rect">
            <a:avLst/>
          </a:prstGeom>
          <a:noFill/>
        </p:spPr>
      </p:pic>
      <p:pic>
        <p:nvPicPr>
          <p:cNvPr id="22534" name="Picture 6" descr="https://im3-tub-ru.yandex.net/i?id=725e741f327b2997be3025fb170d57ae&amp;n=33&amp;h=215&amp;w=28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5" y="3645024"/>
            <a:ext cx="4176465" cy="2911972"/>
          </a:xfrm>
          <a:prstGeom prst="rect">
            <a:avLst/>
          </a:prstGeom>
          <a:noFill/>
        </p:spPr>
      </p:pic>
      <p:pic>
        <p:nvPicPr>
          <p:cNvPr id="22536" name="Picture 8" descr="http://46shkola.ucoz.ru/_bd/1/3676024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6016" y="3645024"/>
            <a:ext cx="4058263" cy="2867839"/>
          </a:xfrm>
          <a:prstGeom prst="rect">
            <a:avLst/>
          </a:prstGeom>
          <a:noFill/>
        </p:spPr>
      </p:pic>
      <p:pic>
        <p:nvPicPr>
          <p:cNvPr id="11" name="Непоседы - Моя армия (к 23 февраля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29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47813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Изначально день защитника отечества назывался как День Красной Армии . Днём рождения Красной Армии считается 23 февраля 1918 года. Красное знамя цвет крови, цвет борьбы. Если знамя Красное, то и Армия должна быть Красной. Красный цвет символизирует во всем мире борьбу против захватчиков.</a:t>
            </a:r>
            <a:r>
              <a:rPr lang="ru-RU" sz="2000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Сегодня это праздник всех тех, кто защищал, защищает и готов защищать Отечество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http://www.bandb.ru/news-foto-2008/23-02-2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2708920"/>
            <a:ext cx="5315348" cy="3587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«Наша армия родная» С.Михалков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Дни бежали и недели, Шел войне не первый год.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Показал себя на деле Богатырский наш народ.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4" name="Picture 4" descr="http://arhlib.ru/wp-content/uploads/2015/04/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340768"/>
            <a:ext cx="5100615" cy="297254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0246" name="Picture 6" descr="http://www.children37.ru/123%D0%B2%D0%BE%D0%B9%D0%BD%D0%B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2636912"/>
            <a:ext cx="5400600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Не расскажешь даже в сказке,  ни словами, ни пером, как с врагов летели каски  под Москвой и под Орлом</a:t>
            </a:r>
            <a:r>
              <a:rPr lang="ru-RU" sz="2700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hdlider.ru/uploads/podbor114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412776"/>
            <a:ext cx="842493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Как, на запад наступая, бились красные бойцы –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Наша армия родная, наши братья и отцы.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92" name="Picture 8" descr="http://www.hdoboi.org/pic/201308/1920x1080/hdoboi.org-471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268760"/>
            <a:ext cx="6552728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88640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сражались партизаны – Ими Родина горда! Как залечивают раны    боевые города.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http://mognovse.ru/mogno/911/910281/910281_html_4c7db61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052736"/>
            <a:ext cx="5715000" cy="3324226"/>
          </a:xfrm>
          <a:prstGeom prst="rect">
            <a:avLst/>
          </a:prstGeom>
          <a:noFill/>
        </p:spPr>
      </p:pic>
      <p:pic>
        <p:nvPicPr>
          <p:cNvPr id="17422" name="Picture 14" descr="http://i071.radikal.ru/1106/7a/43f0b3a322c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2996952"/>
            <a:ext cx="5294012" cy="3513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опишешь в этой были Всех боев, какие были.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Немцев били там и тут, Как побили – так салют!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slavyanskaya-kultura.ru/images/9-ma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052736"/>
            <a:ext cx="8352928" cy="5454606"/>
          </a:xfrm>
          <a:prstGeom prst="rect">
            <a:avLst/>
          </a:prstGeom>
          <a:noFill/>
        </p:spPr>
      </p:pic>
      <p:pic>
        <p:nvPicPr>
          <p:cNvPr id="6" name="Picture 10" descr="http://www.playcast.ru/uploads/2015/04/14/1316366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620688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35080" cy="11430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Из Москвы салюты эти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Были слышны всем на свете,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Слышал их и друг и враг.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60" name="Picture 4" descr="http://www.travel2moscow.com/upload/8411/lori-0000251554-fullsiz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628800"/>
            <a:ext cx="8496944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loudexia.com/data_images/56fde2a2efa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 салют, то значит это –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Над какой-то крышей где-то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Снова взвился красный флаг.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anapatoday.com/f/2015/04/06/1504060004iv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628800"/>
            <a:ext cx="8424936" cy="4882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104</Words>
  <Application>Microsoft Office PowerPoint</Application>
  <PresentationFormat>Экран (4:3)</PresentationFormat>
  <Paragraphs>11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 ко Дню Защитника Отечества. «Наша армия родная» </vt:lpstr>
      <vt:lpstr>Изначально день защитника отечества назывался как День Красной Армии . Днём рождения Красной Армии считается 23 февраля 1918 года. Красное знамя цвет крови, цвет борьбы. Если знамя Красное, то и Армия должна быть Красной. Красный цвет символизирует во всем мире борьбу против захватчиков. Сегодня это праздник всех тех, кто защищал, защищает и готов защищать Отечество  </vt:lpstr>
      <vt:lpstr> «Наша армия родная» С.Михалков  Дни бежали и недели, Шел войне не первый год. Показал себя на деле Богатырский наш народ. </vt:lpstr>
      <vt:lpstr>  Не расскажешь даже в сказке,  ни словами, ни пером, как с врагов летели каски  под Москвой и под Орлом. </vt:lpstr>
      <vt:lpstr> Как, на запад наступая, бились красные бойцы – Наша армия родная, наши братья и отцы. </vt:lpstr>
      <vt:lpstr>Слайд 6</vt:lpstr>
      <vt:lpstr>Не опишешь в этой были Всех боев, какие были. Немцев били там и тут, Как побили – так салют! </vt:lpstr>
      <vt:lpstr>  Из Москвы салюты эти Были слышны всем на свете, Слышал их и друг и враг. </vt:lpstr>
      <vt:lpstr> Раз салют, то значит это – Над какой-то крышей где-то Снова взвился красный флаг. </vt:lpstr>
      <vt:lpstr>Слайд 10</vt:lpstr>
    </vt:vector>
  </TitlesOfParts>
  <Company>Home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ко Дню Защитника Отечества. «Наша армия родная»</dc:title>
  <dc:creator>Пользователь Windows</dc:creator>
  <cp:lastModifiedBy>Пользователь Windows</cp:lastModifiedBy>
  <cp:revision>3</cp:revision>
  <dcterms:created xsi:type="dcterms:W3CDTF">2017-02-06T16:35:37Z</dcterms:created>
  <dcterms:modified xsi:type="dcterms:W3CDTF">2017-02-06T18:45:28Z</dcterms:modified>
</cp:coreProperties>
</file>