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63" r:id="rId4"/>
    <p:sldId id="274" r:id="rId5"/>
    <p:sldId id="264" r:id="rId6"/>
    <p:sldId id="275" r:id="rId7"/>
    <p:sldId id="276" r:id="rId8"/>
    <p:sldId id="265" r:id="rId9"/>
    <p:sldId id="278" r:id="rId10"/>
    <p:sldId id="267" r:id="rId11"/>
    <p:sldId id="266" r:id="rId12"/>
    <p:sldId id="279" r:id="rId13"/>
    <p:sldId id="271" r:id="rId14"/>
    <p:sldId id="268" r:id="rId15"/>
    <p:sldId id="281" r:id="rId16"/>
    <p:sldId id="272" r:id="rId17"/>
    <p:sldId id="269" r:id="rId18"/>
    <p:sldId id="282" r:id="rId19"/>
    <p:sldId id="283" r:id="rId20"/>
    <p:sldId id="270" r:id="rId21"/>
    <p:sldId id="261" r:id="rId22"/>
    <p:sldId id="286" r:id="rId23"/>
    <p:sldId id="287" r:id="rId24"/>
    <p:sldId id="285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s74vrn.ru/wp-content/uploads/2014/11/cropped-%D1%81%D0%B0%D0%B4-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65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tohomka.ru/images/Jan/10/18c4887eb66d61acea1cbdb035206cd9/mini_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505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4447" y="3298631"/>
            <a:ext cx="3862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Молодцы </a:t>
            </a:r>
            <a:r>
              <a:rPr lang="ru-RU" sz="2000" dirty="0"/>
              <a:t>ребята, за вашу сообразительность вы получаете первую подсказку.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52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4.imgsource.ru/S94jN24SxXl9lML8zv0JtgC0OSc=/fit-in/800x600/filters:filters:format(webp):fill(fff,true)/http:/boa.imgsource.ru/images/offers/d0/9b/d09b60b8-6e8d-4141-ba3f-5a4fb22058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4.imgsource.ru/S94jN24SxXl9lML8zv0JtgC0OSc=/fit-in/800x600/filters:filters:format(webp):fill(fff,true)/http:/boa.imgsource.ru/images/offers/d0/9b/d09b60b8-6e8d-4141-ba3f-5a4fb220586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s4.imgsource.ru/S94jN24SxXl9lML8zv0JtgC0OSc=/fit-in/800x600/filters:filters:format(webp):fill(fff,true)/http:/boa.imgsource.ru/images/offers/d0/9b/d09b60b8-6e8d-4141-ba3f-5a4fb220586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949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41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v29.ru/files/648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66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tohomka.ru/images/Jan/10/18c4887eb66d61acea1cbdb035206cd9/mini_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505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4447" y="3298631"/>
            <a:ext cx="38626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Молодцы ребята</a:t>
            </a:r>
            <a:r>
              <a:rPr lang="ru-RU" sz="2000" dirty="0"/>
              <a:t> </a:t>
            </a:r>
            <a:r>
              <a:rPr lang="ru-RU" sz="2000" dirty="0" smtClean="0"/>
              <a:t>и </a:t>
            </a:r>
            <a:r>
              <a:rPr lang="ru-RU" sz="2000" dirty="0"/>
              <a:t>вы получаете </a:t>
            </a:r>
            <a:r>
              <a:rPr lang="ru-RU" sz="2000" dirty="0" smtClean="0"/>
              <a:t>следующую подсказку</a:t>
            </a:r>
            <a:r>
              <a:rPr lang="ru-RU" sz="2000" dirty="0"/>
              <a:t>.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9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s-comp.ru/images/catalog/normal/144770_1_2738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42" y="692696"/>
            <a:ext cx="917264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9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v29.ru/files/648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66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tohomka.ru/images/Jan/10/18c4887eb66d61acea1cbdb035206cd9/mini_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505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4447" y="3298631"/>
            <a:ext cx="3862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 и тут сп</a:t>
            </a:r>
            <a:r>
              <a:rPr lang="ru-RU" sz="2000" dirty="0" smtClean="0"/>
              <a:t>равились. Выша дружба вам очень помогает. И за это вы получаете подсказку. </a:t>
            </a:r>
            <a:endParaRPr lang="ru-RU" sz="2000" dirty="0"/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406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doska.sib70.ru/loadfiles/moduls/doska/bigfoto/ceb0ab6e-06c1-4c37-93a6-1d782e002eb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07" y="908720"/>
            <a:ext cx="779467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145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v29.ru/files/648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932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tohomka.ru/images/Jan/10/18c4887eb66d61acea1cbdb035206cd9/mini_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505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4447" y="3298631"/>
            <a:ext cx="38626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Ребята, вы просто молодцы и вы получаете последнюю подсказку. </a:t>
            </a:r>
            <a:endParaRPr lang="ru-RU" sz="2000" dirty="0"/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73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v29.ru/files/648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97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omtc.ru/useruploads/image/%D1%81%D0%BA%D0%B0%D0%BD%D0%B5%D1%8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115175" cy="477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036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c.pics.livejournal.com/egorsokolov/44638597/60299/60299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57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tohomka.ru/images/Jan/10/18c4887eb66d61acea1cbdb035206cd9/mini_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505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4447" y="3298631"/>
            <a:ext cx="38626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Ребята, в добрый путь!!! Никогда не бросайте своих друзей и помогайте друг другу. Теперь мы ваши друзья!</a:t>
            </a:r>
            <a:endParaRPr lang="ru-RU" sz="2000" dirty="0"/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169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mage.tmdb.org/t/p/w780/adBgQtsqOcGJwfHvMCxltaMVOV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99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309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s74vrn.ru/wp-content/uploads/2014/11/cropped-%D1%81%D0%B0%D0%B4-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177" y="0"/>
            <a:ext cx="925252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81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tohomka.ru/images/Jan/10/18c4887eb66d61acea1cbdb035206cd9/mini_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505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12703" y="2636912"/>
            <a:ext cx="38626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ребята! Это мы испортили ваши компьютеры. Прилетая сегодня на вашу планету, мы забрали самое важное и ценное от компьютеров. И самое главное вам не удастся это вернуть. 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 – ха – ха….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56639" y="62775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5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7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v29.ru/files/648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41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29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mage.tmdb.org/t/p/w780/adBgQtsqOcGJwfHvMCxltaMVOV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41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oombob.ru/img/picture/Jul/04/178f4e4cfcd98be8114da02c881e573e/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386"/>
            <a:ext cx="9144000" cy="68803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7261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tohomka.ru/images/Jan/10/18c4887eb66d61acea1cbdb035206cd9/mini_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505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12703" y="2636912"/>
            <a:ext cx="38626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«Вы молодцы и с умели попасть к нам на луну. Но чтобы найти то, что мы у вас забрали, вам нужно проявить уверенность и смекалку. Для этого мы вам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оставили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небольшой кроссворд.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правильное задание вы получите подсказку и узнаете, что вам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для компьютеров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48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v29.ru/files/648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02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164</Words>
  <Application>Microsoft Office PowerPoint</Application>
  <PresentationFormat>Экран (4:3)</PresentationFormat>
  <Paragraphs>8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Anya</dc:creator>
  <cp:lastModifiedBy>D!akov RePack</cp:lastModifiedBy>
  <cp:revision>14</cp:revision>
  <dcterms:created xsi:type="dcterms:W3CDTF">2017-01-27T14:11:24Z</dcterms:created>
  <dcterms:modified xsi:type="dcterms:W3CDTF">2017-02-02T16:41:51Z</dcterms:modified>
</cp:coreProperties>
</file>