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9" r:id="rId11"/>
    <p:sldId id="276" r:id="rId12"/>
    <p:sldId id="277" r:id="rId13"/>
    <p:sldId id="271" r:id="rId14"/>
    <p:sldId id="266" r:id="rId15"/>
    <p:sldId id="268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75" d="100"/>
          <a:sy n="75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8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4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49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281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03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49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84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0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66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701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5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4E0-2728-4AC9-85F0-D7B87BE35EAD}" type="datetimeFigureOut">
              <a:rPr lang="ru-RU" smtClean="0"/>
              <a:pPr/>
              <a:t>17.12.2016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293CB-DFF4-4730-BD94-49B9F4E7CC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62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 на тему: «Химическая завивка  волос»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869160"/>
            <a:ext cx="4608512" cy="1512168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Выполнила: ученица 9 « В » класса </a:t>
            </a:r>
            <a:r>
              <a:rPr lang="ru-RU" dirty="0" err="1" smtClean="0"/>
              <a:t>Сычугова</a:t>
            </a:r>
            <a:r>
              <a:rPr lang="ru-RU" dirty="0" smtClean="0"/>
              <a:t> Елизавета</a:t>
            </a:r>
          </a:p>
          <a:p>
            <a:pPr algn="r"/>
            <a:r>
              <a:rPr lang="ru-RU" dirty="0" smtClean="0"/>
              <a:t>Учитель: </a:t>
            </a:r>
            <a:r>
              <a:rPr lang="ru-RU" dirty="0" err="1" smtClean="0"/>
              <a:t>Шуклина</a:t>
            </a:r>
            <a:r>
              <a:rPr lang="ru-RU" dirty="0" smtClean="0"/>
              <a:t> Оксана Валерьевна</a:t>
            </a:r>
          </a:p>
        </p:txBody>
      </p:sp>
    </p:spTree>
    <p:extLst>
      <p:ext uri="{BB962C8B-B14F-4D97-AF65-F5344CB8AC3E}">
        <p14:creationId xmlns:p14="http://schemas.microsoft.com/office/powerpoint/2010/main" val="3222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Аммиак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NH3-</a:t>
            </a:r>
            <a:r>
              <a:rPr lang="ru-RU" b="1" i="1" dirty="0" smtClean="0"/>
              <a:t> </a:t>
            </a:r>
            <a:r>
              <a:rPr lang="ru-RU" dirty="0" smtClean="0"/>
              <a:t>бесцветный газ с резким характерным запахом (запах нашатырного спирта). Плотность аммиака почти вдвое меньше чем у воздуха. В жидком аммиаке молекулы связаны между собой водородными связями.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82436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Кристаллическая бура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Получается путем переработки естественных соединений , содержащих  борный ангидрид. Кристаллическая бура начинает плавится при 75 градусах; по мере усиления нагрева она теряет воду, сильно вспучиваясь и разбрызгиваясь, и постепенно переходит в безводную соль</a:t>
            </a:r>
            <a:r>
              <a:rPr lang="en-US" dirty="0" smtClean="0"/>
              <a:t> ( </a:t>
            </a:r>
            <a:r>
              <a:rPr lang="ru-RU" dirty="0" err="1" smtClean="0"/>
              <a:t>плавлённая</a:t>
            </a:r>
            <a:r>
              <a:rPr lang="ru-RU" dirty="0" smtClean="0"/>
              <a:t> или жженая бура) , плавящуюся при температуре 783 градуса.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79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Борный ангидрид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Оксид бора </a:t>
            </a:r>
            <a:r>
              <a:rPr lang="en-US" b="1" i="1" dirty="0" smtClean="0"/>
              <a:t>B2O3</a:t>
            </a:r>
            <a:r>
              <a:rPr lang="ru-RU" b="1" i="1" dirty="0" smtClean="0"/>
              <a:t>- </a:t>
            </a:r>
            <a:r>
              <a:rPr lang="ru-RU" dirty="0" smtClean="0"/>
              <a:t>бесцветное довольно тугоплавкое стекловидное или кристаллическое вещество , горьковатого вкуса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889073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Пероксид водорода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H2O2</a:t>
            </a:r>
            <a:r>
              <a:rPr lang="ru-RU" dirty="0" smtClean="0"/>
              <a:t>-бесцветная жидкость с «металлическим» вкусом неограниченно в воде</a:t>
            </a:r>
            <a:r>
              <a:rPr lang="en-US" dirty="0"/>
              <a:t>,</a:t>
            </a:r>
            <a:r>
              <a:rPr lang="ru-RU" dirty="0" smtClean="0"/>
              <a:t> в спирте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эфире. Концентрированные водные растворы взрывоопасны. Пероксид водорода является хорошим растворителем.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002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i="1" dirty="0" smtClean="0"/>
              <a:t>Что представляет собой </a:t>
            </a:r>
            <a:r>
              <a:rPr lang="ru-RU" i="1" dirty="0" smtClean="0"/>
              <a:t>волос?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187220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У них есть видимая часть, называется она стержень , и часть , скрытая внутри кожи- волосяная луковица (по- другому её называют корень). Луковица находится в своеобразном «мешочке» называемом  фолликулом.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20888"/>
            <a:ext cx="741682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91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Что происходит со структурой волос, когда человек делает химическую завивку?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285992"/>
            <a:ext cx="7859216" cy="3921299"/>
          </a:xfrm>
        </p:spPr>
        <p:txBody>
          <a:bodyPr>
            <a:normAutofit/>
          </a:bodyPr>
          <a:lstStyle/>
          <a:p>
            <a:r>
              <a:rPr lang="ru-RU" dirty="0" smtClean="0"/>
              <a:t>Все перечисленные факторы приводят к тому , что волосы под воздействием химических препаратов для завивки ведут себя абсолютно непредсказуемо. Завитки получаются слабыми, неустойчивыми, наблюдается усиленное выпадения волос.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471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i="1" dirty="0" err="1" smtClean="0"/>
              <a:t>Дисульфидные</a:t>
            </a:r>
            <a:r>
              <a:rPr lang="ru-RU" i="1" dirty="0" smtClean="0"/>
              <a:t> мостики</a:t>
            </a:r>
            <a:endParaRPr lang="ru-RU" i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146987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 химической завивке происходит разрушение </a:t>
            </a:r>
            <a:r>
              <a:rPr lang="ru-RU" dirty="0" err="1" smtClean="0"/>
              <a:t>дисульфидных</a:t>
            </a:r>
            <a:r>
              <a:rPr lang="ru-RU" dirty="0" smtClean="0"/>
              <a:t> мостиков.</a:t>
            </a:r>
          </a:p>
          <a:p>
            <a:pPr marL="0" indent="0">
              <a:buNone/>
            </a:pPr>
            <a:r>
              <a:rPr lang="ru-RU" dirty="0" smtClean="0"/>
              <a:t>Хотя </a:t>
            </a:r>
            <a:r>
              <a:rPr lang="ru-RU" dirty="0"/>
              <a:t>самих </a:t>
            </a:r>
            <a:r>
              <a:rPr lang="ru-RU" dirty="0" err="1"/>
              <a:t>дисульфидных</a:t>
            </a:r>
            <a:r>
              <a:rPr lang="ru-RU" dirty="0"/>
              <a:t> связей гораздо меньше, чем водородных и ионных, но они очень сильные и не разрушаются водой. Разорвать </a:t>
            </a:r>
            <a:r>
              <a:rPr lang="ru-RU" dirty="0" err="1"/>
              <a:t>дисульфидную</a:t>
            </a:r>
            <a:r>
              <a:rPr lang="ru-RU" dirty="0"/>
              <a:t> связь можно с помощью препаратов для химической завивки и выпрямления. Мало того нормальное температурное воздействие, как, например, при </a:t>
            </a:r>
            <a:r>
              <a:rPr lang="ru-RU" dirty="0" err="1" smtClean="0"/>
              <a:t>термоукладке</a:t>
            </a:r>
            <a:r>
              <a:rPr lang="ru-RU" dirty="0"/>
              <a:t>, не разрушают </a:t>
            </a:r>
            <a:r>
              <a:rPr lang="ru-RU" dirty="0" err="1"/>
              <a:t>дисульфидных</a:t>
            </a:r>
            <a:r>
              <a:rPr lang="ru-RU" dirty="0"/>
              <a:t> связей. Однако очень сильные </a:t>
            </a:r>
            <a:r>
              <a:rPr lang="ru-RU" dirty="0" smtClean="0"/>
              <a:t>воздействия </a:t>
            </a:r>
            <a:r>
              <a:rPr lang="ru-RU" dirty="0"/>
              <a:t>температуры, как при воздействии кипятка и некоторых высокотемпературных инструментов для укладки, нарушают эти связи. Яркий пример такого сильного воздействия — утюжки для выпрямления волос.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77356"/>
            <a:ext cx="1512168" cy="3573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34580"/>
            <a:ext cx="63500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84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Почему я выбрала данную тему?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Мне стало интересно что происходит со структурой и луковицей волоса. И </a:t>
            </a:r>
            <a:r>
              <a:rPr lang="ru-RU" dirty="0" smtClean="0"/>
              <a:t>почему они выпадают</a:t>
            </a:r>
            <a:r>
              <a:rPr lang="ru-RU" dirty="0" smtClean="0"/>
              <a:t>. Как правильно сделать химическую завивку, чтобы и получились кудри, и не испортить волосы.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620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276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Вывод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46805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ЗА:  </a:t>
            </a:r>
            <a:r>
              <a:rPr lang="ru-RU" dirty="0" smtClean="0"/>
              <a:t>Укладку волос при химической завивке делать можно намного реже.</a:t>
            </a:r>
          </a:p>
          <a:p>
            <a:r>
              <a:rPr lang="ru-RU" dirty="0" smtClean="0"/>
              <a:t>Волосы будут более послушнее.</a:t>
            </a:r>
          </a:p>
          <a:p>
            <a:r>
              <a:rPr lang="ru-RU" dirty="0" smtClean="0"/>
              <a:t>Жирные волосы химическая завивка подсушит.</a:t>
            </a:r>
          </a:p>
          <a:p>
            <a:r>
              <a:rPr lang="ru-RU" dirty="0" smtClean="0"/>
              <a:t>Химическая завивка придаст волосам объем.</a:t>
            </a:r>
          </a:p>
          <a:p>
            <a:r>
              <a:rPr lang="ru-RU" dirty="0" smtClean="0"/>
              <a:t>Прическа будет долго держатся.</a:t>
            </a:r>
          </a:p>
          <a:p>
            <a:pPr marL="0" indent="0">
              <a:buNone/>
            </a:pPr>
            <a:r>
              <a:rPr lang="ru-RU" b="1" smtClean="0"/>
              <a:t> ПРОТИВ: </a:t>
            </a:r>
            <a:r>
              <a:rPr lang="ru-RU" dirty="0" smtClean="0"/>
              <a:t>Любым волосам необходимы забота и уход, а химическая завивка не спасет от хлопот по уходу и укладке волос. Сейчас изобретено много щадящих вариантов химических завивок, но волосы все равно испытывают стресс, и поэтому они нуждаются в лечении. Такие волосы испытывают потребность в бережном расчесывании и укладке.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Щадящая завивка держится на голове меньше чем обычная.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Они потеряют свой первоначальный цвет.</a:t>
            </a:r>
          </a:p>
          <a:p>
            <a:pPr marL="0" indent="0">
              <a:buNone/>
            </a:pPr>
            <a:r>
              <a:rPr lang="ru-RU" dirty="0" smtClean="0"/>
              <a:t>Если же будет надоедать  прическа, то все равно нужно какое то время подождать, пока волосы не приобретут  естественность.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250329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00197"/>
          </a:xfrm>
        </p:spPr>
        <p:txBody>
          <a:bodyPr/>
          <a:lstStyle/>
          <a:p>
            <a:r>
              <a:rPr lang="ru-RU" i="1" dirty="0" smtClean="0"/>
              <a:t>Общие сведения о химической завивке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8180" cy="3709998"/>
          </a:xfrm>
        </p:spPr>
        <p:txBody>
          <a:bodyPr>
            <a:normAutofit fontScale="77500" lnSpcReduction="20000"/>
          </a:bodyPr>
          <a:lstStyle/>
          <a:p>
            <a:r>
              <a:rPr lang="ru-RU" i="1" u="sng" dirty="0" smtClean="0"/>
              <a:t>Химическая завивка-</a:t>
            </a:r>
            <a:r>
              <a:rPr lang="ru-RU" dirty="0" smtClean="0"/>
              <a:t> химическая процедура, результатом которой является преобразование прямых волос в кудрявые или вьющиеся.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Основная задача : сделать волосы способными сохранять заданную форму.</a:t>
            </a:r>
          </a:p>
          <a:p>
            <a:r>
              <a:rPr lang="ru-RU" dirty="0" smtClean="0"/>
              <a:t>Существует 2 способа химической завивки: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Прямой ( состав наносится на чистые , сухие волосы; и только после этого их накручивают на бигуди</a:t>
            </a:r>
          </a:p>
          <a:p>
            <a:pPr marL="514350" indent="-514350"/>
            <a:r>
              <a:rPr lang="ru-RU" dirty="0" smtClean="0"/>
              <a:t>2. Не прямой ( чистые влажные волосы накручивают, затем на них наносят состав химической завивки) </a:t>
            </a:r>
          </a:p>
        </p:txBody>
      </p:sp>
    </p:spTree>
    <p:extLst>
      <p:ext uri="{BB962C8B-B14F-4D97-AF65-F5344CB8AC3E}">
        <p14:creationId xmlns:p14="http://schemas.microsoft.com/office/powerpoint/2010/main" val="1444177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445224"/>
            <a:ext cx="6400800" cy="12241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Предложил  способ химической завивки волос Карл </a:t>
            </a:r>
            <a:r>
              <a:rPr lang="ru-RU" dirty="0" err="1" smtClean="0"/>
              <a:t>Несслер</a:t>
            </a:r>
            <a:r>
              <a:rPr lang="ru-RU" dirty="0" smtClean="0"/>
              <a:t> в 1905г.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6632"/>
            <a:ext cx="484882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42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Современные препараты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настоящее время почти все препараты для химической завивки изготавливают на базе биоорганических соединений либо их производимых.</a:t>
            </a:r>
          </a:p>
          <a:p>
            <a:r>
              <a:rPr lang="ru-RU" dirty="0" smtClean="0"/>
              <a:t>Основным компонентом любого препарата  является тиогликолевая кислота, содержание которой 6,5%.Помимо этого раствор может включать следующие компоненты: аммиак, кристаллическую буру.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65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36815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Виды препаратов для использования  при химической завивке волос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Кислотные препараты</a:t>
            </a:r>
          </a:p>
          <a:p>
            <a:r>
              <a:rPr lang="ru-RU" dirty="0" smtClean="0"/>
              <a:t>Щелочные препараты</a:t>
            </a:r>
          </a:p>
          <a:p>
            <a:r>
              <a:rPr lang="ru-RU" dirty="0" smtClean="0"/>
              <a:t>Кислотно-сбалансированные препараты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804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5116"/>
            <a:ext cx="7772400" cy="1141636"/>
          </a:xfrm>
        </p:spPr>
        <p:txBody>
          <a:bodyPr/>
          <a:lstStyle/>
          <a:p>
            <a:r>
              <a:rPr lang="ru-RU" i="1" dirty="0" smtClean="0"/>
              <a:t>Кислотные препараты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340768"/>
            <a:ext cx="6400800" cy="105767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Препарат имеет показатель</a:t>
            </a:r>
            <a:r>
              <a:rPr lang="en-US" dirty="0" smtClean="0"/>
              <a:t> PH</a:t>
            </a:r>
            <a:r>
              <a:rPr lang="ru-RU" dirty="0" smtClean="0"/>
              <a:t> 5-7 что близко к показателю кожи или волос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952" y="2420888"/>
            <a:ext cx="5238096" cy="434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28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-315416"/>
            <a:ext cx="7772400" cy="2520280"/>
          </a:xfrm>
        </p:spPr>
        <p:txBody>
          <a:bodyPr/>
          <a:lstStyle/>
          <a:p>
            <a:r>
              <a:rPr lang="ru-RU" i="1" dirty="0" smtClean="0"/>
              <a:t>Щелочные препараты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628800"/>
            <a:ext cx="6400800" cy="16561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Имеют показатель РН 8,5-9,5 и являются наиболее потребительными. Дают стойкий упругий завиток до 6 месяцев. Для фиксации завитка применяют 3% пероксид водорода.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924944"/>
            <a:ext cx="439248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689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Кислотно-сбалансированные препараты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Препараты имеют показатель РН 4-6,5.Такие препараты применяют на слабо или сильно-окрашенных волосах.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3068960"/>
            <a:ext cx="553720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58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Тиогликолевая кислота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en-US" b="1" i="1" dirty="0" smtClean="0"/>
              <a:t>HSCH2COOH</a:t>
            </a:r>
            <a:r>
              <a:rPr lang="en-US" dirty="0" smtClean="0"/>
              <a:t>- </a:t>
            </a:r>
            <a:r>
              <a:rPr lang="ru-RU" dirty="0" smtClean="0"/>
              <a:t>бесцветная жидкость  с сильным неприятным запахом. Смешивается с водой, метанолом , ацетоном, </a:t>
            </a:r>
            <a:r>
              <a:rPr lang="ru-RU" dirty="0" err="1" smtClean="0"/>
              <a:t>диэтиловым</a:t>
            </a:r>
            <a:r>
              <a:rPr lang="ru-RU" dirty="0" smtClean="0"/>
              <a:t> эфиром, хлороформом, бензолом. Практически не растворяется в алифатических углеводородах.</a:t>
            </a:r>
          </a:p>
        </p:txBody>
      </p:sp>
    </p:spTree>
    <p:extLst>
      <p:ext uri="{BB962C8B-B14F-4D97-AF65-F5344CB8AC3E}">
        <p14:creationId xmlns:p14="http://schemas.microsoft.com/office/powerpoint/2010/main" val="21844534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722</Words>
  <Application>Microsoft Office PowerPoint</Application>
  <PresentationFormat>Экран (4:3)</PresentationFormat>
  <Paragraphs>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Проект  на тему: «Химическая завивка  волос»</vt:lpstr>
      <vt:lpstr>Общие сведения о химической завивке</vt:lpstr>
      <vt:lpstr>П</vt:lpstr>
      <vt:lpstr>Современные препараты</vt:lpstr>
      <vt:lpstr>Виды препаратов для использования  при химической завивке волос </vt:lpstr>
      <vt:lpstr>Кислотные препараты</vt:lpstr>
      <vt:lpstr>Щелочные препараты</vt:lpstr>
      <vt:lpstr>Кислотно-сбалансированные препараты</vt:lpstr>
      <vt:lpstr>Тиогликолевая кислота</vt:lpstr>
      <vt:lpstr>Аммиак</vt:lpstr>
      <vt:lpstr>Кристаллическая бура</vt:lpstr>
      <vt:lpstr>Борный ангидрид</vt:lpstr>
      <vt:lpstr>Пероксид водорода</vt:lpstr>
      <vt:lpstr>Что представляет собой волос?</vt:lpstr>
      <vt:lpstr>Что происходит со структурой волос, когда человек делает химическую завивку?</vt:lpstr>
      <vt:lpstr>Дисульфидные мостики</vt:lpstr>
      <vt:lpstr>Почему я выбрала данную тему?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на тему: «Химическая завивка и обесцвечивание волос»</dc:title>
  <dc:creator>Валера</dc:creator>
  <cp:lastModifiedBy>Валера</cp:lastModifiedBy>
  <cp:revision>44</cp:revision>
  <dcterms:created xsi:type="dcterms:W3CDTF">2016-11-14T14:34:29Z</dcterms:created>
  <dcterms:modified xsi:type="dcterms:W3CDTF">2016-12-17T12:07:32Z</dcterms:modified>
</cp:coreProperties>
</file>