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99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4350A8-2EDB-4B95-A041-4EA40603713C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90D0CD-CC95-4018-8BBE-08FF3190B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 сигналу «Мышка» – нужно идти маленькими шагами на носочках, по сигналу «Кошка» - ползти на четвереньках.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0D0CD-CC95-4018-8BBE-08FF3190B14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/Сейчас я буду Федора, а вы – посуда, убегающая от меня./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0D0CD-CC95-4018-8BBE-08FF3190B14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/Дети выполняют упражнение в парах, стоя на коленях. После 4-5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прокатываний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они поднимают руки вверх и садятся на пятки. Называют героев, с которыми встретился Колобок в лесу./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0D0CD-CC95-4018-8BBE-08FF3190B14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/Ходьба по доске, положенной на полу/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0D0CD-CC95-4018-8BBE-08FF3190B14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Подводится итог.</a:t>
            </a:r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 Дети вспоминают сказки, с героями которых они играли на занятии./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0D0CD-CC95-4018-8BBE-08FF3190B14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4F69-8D99-489E-B73D-510BF65B38C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7B58-DAB8-4417-9D72-9CCF5220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4F69-8D99-489E-B73D-510BF65B38C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7B58-DAB8-4417-9D72-9CCF5220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4F69-8D99-489E-B73D-510BF65B38C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7B58-DAB8-4417-9D72-9CCF5220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4F69-8D99-489E-B73D-510BF65B38C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7B58-DAB8-4417-9D72-9CCF5220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4F69-8D99-489E-B73D-510BF65B38C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7B58-DAB8-4417-9D72-9CCF5220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4F69-8D99-489E-B73D-510BF65B38C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7B58-DAB8-4417-9D72-9CCF5220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4F69-8D99-489E-B73D-510BF65B38C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7B58-DAB8-4417-9D72-9CCF5220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4F69-8D99-489E-B73D-510BF65B38C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7B58-DAB8-4417-9D72-9CCF5220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4F69-8D99-489E-B73D-510BF65B38C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7B58-DAB8-4417-9D72-9CCF5220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4F69-8D99-489E-B73D-510BF65B38C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7B58-DAB8-4417-9D72-9CCF5220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4F69-8D99-489E-B73D-510BF65B38C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7B58-DAB8-4417-9D72-9CCF5220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24F69-8D99-489E-B73D-510BF65B38C5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57B58-DAB8-4417-9D72-9CCF52209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15&amp;uinfo=ww-1349-wh-664-fw-1124-fh-458-pd-1&amp;p=15&amp;text=%D0%BA%D0%B0%D1%80%D1%82%D0%B8%D0%BD%D0%BA%D0%B0%20%D1%80%D0%B5%D0%BF%D0%BA%D0%B8%20%D0%B8%D0%B7%20%D1%81%D0%BA%D0%B0%D0%B7%D0%BA%D0%B8&amp;noreask=1&amp;pos=474&amp;rpt=simage&amp;lr=55&amp;img_url=http://cs12941.vk.me/u63909720/video/s_138917ce.jpg" TargetMode="External"/><Relationship Id="rId2" Type="http://schemas.openxmlformats.org/officeDocument/2006/relationships/hyperlink" Target="http://images.yandex.ru/yandsearch?source=wiz&amp;fp=0&amp;text=%D0%BA%D0%BB%D0%B8%D0%BF%D0%B0%D1%80%D1%82%20%D0%B1%D0%B0%D0%B1%D1%83%D1%88%D0%BA%D0%B0&amp;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mages.yandex.ru/yandsearch?source=wiz&amp;fp=5&amp;uinfo=ww-1349-wh-664-fw-1124-fh-458-pd-1&amp;p=5&amp;text=%D0%BC%D1%83%D0%BB%D1%8C%D1%82%D1%8F%D1%88%D0%BD%D0%B0%D1%8F%20%D0%BA%D0%BE%D1%88%D0%BA%D0%B0&amp;noreask=1&amp;pos=151&amp;rpt=simage&amp;lr=55&amp;img_url=http://img-fotki.yandex.ru/get/5605/svetlera.3d/0_506df_98ab5f4a_S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3&amp;uinfo=ww-1349-wh-664-fw-1124-fh-458-pd-1&amp;p=3&amp;text=%D0%BA%D0%B0%D1%80%D1%82%D0%B8%D0%BD%D0%BA%D0%B8%20%D0%BA%20%D1%81%D0%BA%D0%B0%D0%B7%D0%BA%D0%B5%20%D0%BA%D0%BE%D0%BB%D0%BE%D0%B1%D0%BE%D0%BA&amp;noreask=1&amp;pos=100&amp;rpt=simage&amp;lr=55&amp;img_url=http://www.stihi.ru/pics/2011/03/28/7917.jpg" TargetMode="External"/><Relationship Id="rId2" Type="http://schemas.openxmlformats.org/officeDocument/2006/relationships/hyperlink" Target="http://images.yandex.ru/yandsearch?source=wiz&amp;fp=0&amp;text=%D0%BA%D0%B0%D1%80%D1%82%D0%B8%D0%BD%D0%BA%D0%B8%20%D0%BA%20%D1%81%D0%BA%D0%B0%D0%B7%D0%BA%D0%B5%20%D1%84%D0%B5%D0%B4%D0%BE%D1%80%D0%B8%D0%BD%D0%BE%20%D0%B3%D0%BE%D1%80%D0%B5&amp;noreask=1&amp;pos=18&amp;lr=55&amp;rpt=simage&amp;uinfo=ww-1349-wh-664-fw-1124-fh-458-pd-1&amp;img_url=http://www.my-ussr.ru/diafilmy/skazki-v-stihah/fedorino-gore/24-fedorino-gore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source=wiz&amp;fp=2&amp;uinfo=ww-1349-wh-664-fw-1124-fh-458-pd-1&amp;p=2&amp;text=%D1%81%D0%BA%D0%B0%D0%B7%D0%BA%D0%B0%20%D0%BA%D1%80%D0%B0%D1%81%D0%BD%D0%B0%D1%8F%20%D1%88%D0%B0%D0%BF%D0%BE%D1%87%D0%BA%D0%B0&amp;" TargetMode="External"/><Relationship Id="rId5" Type="http://schemas.openxmlformats.org/officeDocument/2006/relationships/hyperlink" Target="http://images.yandex.ru/yandsearch?source=wiz&amp;fp=1&amp;uinfo=ww-1349-wh-664-fw-1124-fh-458-pd-1&amp;p=1&amp;text=%D0%B8%D0%BB%D0%BB%D1%8E%D1%81%D1%82%D1%80%D0%B0%D1%86%D0%B8%D0%B8%20%D0%BA%20%D1%81%D0%BA%D0%B0%D0%B7%D0%BA%D0%B5%20%D0%B2%D0%BE%D0%BB%D0%BA%20%D0%B8%20%D1%81%D0%B5%D0%BC%D0%B5%D1%80%D0%BE%20%D0%BA%D0%BE%D0%B7%D0%BB%D1%8F%D1%82&amp;noreask=1&amp;pos=35&amp;rpt=simage&amp;lr=55&amp;img_url=http://img12.nnm.ru/0/f/b/f/c/157662f8b97706d567349e5581e.jpg" TargetMode="External"/><Relationship Id="rId4" Type="http://schemas.openxmlformats.org/officeDocument/2006/relationships/hyperlink" Target="http://images.yandex.ru/yandsearch?source=wiz&amp;fp=17&amp;uinfo=ww-1349-wh-664-fw-1124-fh-458-pd-1&amp;p=17&amp;text=%D0%B8%D0%BB%D0%BB%D1%8E%D1%81%D1%82%D1%80%D0%B0%D1%86%D0%B8%D0%B8%20%D0%BA%20%D1%81%D0%BA%D0%B0%D0%B7%D0%BA%D0%B5%20%D1%82%D0%B5%D1%80%D0%B5%D0%BC%D0%BE%D0%BA%20%D0%BA%D0%B0%D1%80%D1%82%D0%B8%D0%BD%D0%BA%D0%B8&amp;noreask=1&amp;pos=519&amp;rpt=simage&amp;lr=55&amp;img_url=http://s.4pda.to/wp-content/uploads/2012/11/img_0008.pn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67&amp;uinfo=ww-1349-wh-664-fw-1124-fh-458-pd-1&amp;p=67&amp;text=%D1%84%D0%BE%D0%BD%D1%8B%20%D1%88%D0%B0%D0%B1%D0%BB%D0%BE%D0%BD%D1%8B%20%D0%B4%D0%BB%D1%8F%20%D0%BE%D1%84%D0%BE%D1%80%D0%BC%D0%BB%D0%B5%D0%BD%D0%B8%D1%8F%20%D0%B4%D0%B5%D1%82%D1%81%D0%BA%D0%BE%D0%B3%D0%BE%20%D1%81%D0%B0%D0%B4%D0%B0&amp;noreask=1&amp;pos=2017&amp;rpt=simage&amp;lr=55&amp;img_url=http://market.rbc.ua/img/markets/373/8fdc130b.jpg" TargetMode="External"/><Relationship Id="rId2" Type="http://schemas.openxmlformats.org/officeDocument/2006/relationships/hyperlink" Target="http://images.yandex.ru/yandsearch?source=wiz&amp;fp=0&amp;text=%D1%81%D0%BA%D0%B0%D0%B7%D0%BA%D0%B0%20%D1%82%D1%80%D0%B8%20%D0%BF%D0%BE%D1%80%D0%BE%D1%81%D0%B5%D0%BD%D0%BA%D0%B0%20%D0%BA%D0%B0%D1%80%D1%82%D0%B8%D0%BD%D0%BA%D0%B8&amp;noreask=1&amp;pos=11&amp;lr=55&amp;rpt=simage&amp;uinfo=ww-1349-wh-664-fw-1124-fh-458-pd-1&amp;img_url=http://www.castorland.ru/katalog/260/26357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images.yandex.ru/yandsearch?text=%D0%BA%D0%BB%D0%B8%D0%BF%D0%B0%D1%80%D1%82%20%D1%81%D0%BA%D0%B0%D0%B7%D0%BE%D1%87%D0%BD%D1%8B%D0%B9%20%D0%B2%D0%BE%D0%BB%D0%BA&amp;img_url=http://i030.radikal.ru/0809/f3/d515ff71e156t.jpg&amp;pos=1&amp;rpt=simage&amp;lr=55&amp;noreask=1&amp;source=wiz" TargetMode="External"/><Relationship Id="rId4" Type="http://schemas.openxmlformats.org/officeDocument/2006/relationships/hyperlink" Target="http://images.yandex.ru/yandsearch?text=%D0%BA%D0%BB%D0%B8%D0%BF%D0%B0%D1%80%D1%82%20%D0%B7%D0%B0%D0%B9%D1%87%D0%B8%D0%BA&amp;img_url=http://img1.liveinternet.ru/images/attach/c/4/79/777/79777439_Zaykaotrisovka.png&amp;pos=5&amp;rpt=simage&amp;lr=55&amp;noreask=1&amp;source=wiz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38576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Игровое занятие </a:t>
            </a:r>
            <a:br>
              <a:rPr lang="ru-RU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по физической культуре </a:t>
            </a:r>
            <a:br>
              <a:rPr lang="ru-RU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«Путешествие с бабушкой </a:t>
            </a:r>
            <a:r>
              <a:rPr lang="ru-RU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Сказушкой</a:t>
            </a:r>
            <a:r>
              <a:rPr lang="ru-RU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sz="36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средняя группа</a:t>
            </a:r>
            <a:endParaRPr lang="ru-RU" sz="3600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293096"/>
            <a:ext cx="5760640" cy="1584176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Щеткова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М.В.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Инструктор по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физическому воспитанию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МАОУ ДОД д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етский сад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«Сказка»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Корпус «Дюймовочка»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42910" y="3429000"/>
            <a:ext cx="2040710" cy="2794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u="sng" dirty="0" smtClean="0">
                <a:hlinkClick r:id="rId2"/>
              </a:rPr>
              <a:t>ЛИТЕРАТУРА:</a:t>
            </a:r>
          </a:p>
          <a:p>
            <a:r>
              <a:rPr lang="ru-RU" sz="1600" u="sng" dirty="0" smtClean="0">
                <a:hlinkClick r:id="rId2"/>
              </a:rPr>
              <a:t>Е.Ф. </a:t>
            </a:r>
            <a:r>
              <a:rPr lang="ru-RU" sz="1600" u="sng" dirty="0" err="1" smtClean="0">
                <a:hlinkClick r:id="rId2"/>
              </a:rPr>
              <a:t>Желобкович</a:t>
            </a:r>
            <a:r>
              <a:rPr lang="ru-RU" sz="1600" u="sng" dirty="0" smtClean="0">
                <a:hlinkClick r:id="rId2"/>
              </a:rPr>
              <a:t> Физкультурные занятия в детском саду /средняя группа/</a:t>
            </a:r>
          </a:p>
          <a:p>
            <a:pPr algn="ctr"/>
            <a:r>
              <a:rPr lang="ru-RU" sz="1600" u="sng" dirty="0" smtClean="0">
                <a:hlinkClick r:id="rId2"/>
              </a:rPr>
              <a:t>ИСТОЧНИКИ: http</a:t>
            </a:r>
            <a:r>
              <a:rPr lang="ru-RU" sz="1600" u="sng" dirty="0">
                <a:hlinkClick r:id="rId2"/>
              </a:rPr>
              <a:t>://images.yandex.ru/yandsearch?source=wiz&amp;fp=0&amp;text=%</a:t>
            </a:r>
            <a:r>
              <a:rPr lang="ru-RU" sz="1600" u="sng" dirty="0" smtClean="0">
                <a:hlinkClick r:id="rId2"/>
              </a:rPr>
              <a:t>D0%BA%D0%BB%D0%B8%D0%BF%D0%B0%D1%80%D1%82%20%D0%B1%D0%B0%D0%B1%D1%83%D1%88%D0%BA%D0%B0&amp;</a:t>
            </a:r>
            <a:r>
              <a:rPr lang="ru-RU" sz="1600" u="sng" dirty="0" smtClean="0"/>
              <a:t> </a:t>
            </a:r>
            <a:r>
              <a:rPr lang="ru-RU" sz="1600" dirty="0" smtClean="0"/>
              <a:t>бабушка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571612"/>
            <a:ext cx="88924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>
                <a:hlinkClick r:id="rId3"/>
              </a:rPr>
              <a:t>http://images.yandex.ru/yandsearch?source=wiz&amp;fp=15&amp;uinfo=ww-1349-wh-664-fw-1124-fh-458-pd-1&amp;p=15&amp;text=%D0%BA%D0%B0%D1%80%D1%82%D0%B8%D0%BD%D0%BA%D0%B0%20%D1%80%D0%B5%D0%BF%D0%BA%D0%B8%20%D0%B8%D0%B7%20%D1%81%D0%BA%D0%B0%D0%B7%D0%BA%D0%B8</a:t>
            </a:r>
            <a:r>
              <a:rPr lang="ru-RU" sz="1600" u="sng" dirty="0" smtClean="0">
                <a:hlinkClick r:id="rId3"/>
              </a:rPr>
              <a:t>&amp;</a:t>
            </a:r>
            <a:r>
              <a:rPr lang="ru-RU" sz="1600" dirty="0" smtClean="0"/>
              <a:t> </a:t>
            </a:r>
            <a:r>
              <a:rPr lang="ru-RU" sz="1600" dirty="0"/>
              <a:t>репка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852935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/>
              <a:t>http://images.yandex.ru/yandsearch?text=%</a:t>
            </a:r>
            <a:r>
              <a:rPr lang="ru-RU" sz="1600" u="sng" dirty="0" smtClean="0"/>
              <a:t>D0%BA%D0%BB%D0%B8%D0%BF%D0%B0%D1%80%D1%82%20%D0%BD%D0%B0%20%D0%BF%D1%80%D0%BE%D0%B7%D1%80%D0%B0%D1%87%D0%BD%D0%BE%D0%BC%20%D1%84%D0%BE%D0%BD%D0%B5%20%20%D0%BC%D1%83%D0%BB%D1%8C%D1%82%D1%8F%D1%88%D0%BD%D0%B0%D1%8F%20%D0%BC%D1%8B%D1%88%D0%BA%D0%B0&amp;img_url=http%3A%2F%2Fimg-f</a:t>
            </a:r>
            <a:r>
              <a:rPr lang="ru-RU" sz="1600" dirty="0" smtClean="0"/>
              <a:t> </a:t>
            </a:r>
            <a:r>
              <a:rPr lang="ru-RU" sz="1600" dirty="0"/>
              <a:t>мышка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725144"/>
            <a:ext cx="88924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>
                <a:hlinkClick r:id="rId4"/>
              </a:rPr>
              <a:t>http://images.yandex.ru/yandsearch?source=wiz&amp;fp=5&amp;uinfo=ww-1349-wh-664-fw-1124-fh-458-pd-1&amp;p=5&amp;text=%D0%BC%D1%83%D0%BB%D1%8C%D1%82%D1%8F%D1%88%D0%BD%D0%B0%D1%8F%20%D0%BA%D0%BE%D1%88%D0%BA%D0%B0&amp;noreask=1&amp;pos=151&amp;rpt=simage&amp;lr=55&amp;img_url=http%3A%2F%2Fimg-fotki.yandex.ru%2Fget%2F5605%2Fsvetlera.3d%2F0_506df_98ab5f4a_S.jpg</a:t>
            </a:r>
            <a:r>
              <a:rPr lang="ru-RU" sz="1600" dirty="0"/>
              <a:t>   кошка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0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>
                <a:hlinkClick r:id="rId2"/>
              </a:rPr>
              <a:t>http://images.yandex.ru/yandsearch?source=wiz&amp;fp=0&amp;text=%D0%BA%D0%B0%D1%80%D1%82%D0%B8%D0%BD%D0%BA%D0%B8%20%D0%BA%20%D1%81%D0%BA%D0%B0%D0%B7%D0%BA%D0%B5%20%D1%84%D0%B5%D0%B4%D0%BE%D1%80%D0%B8%D0%BD%D0%BE%20%D0%B3%D0%BE%D1%80%D0%B5</a:t>
            </a:r>
            <a:r>
              <a:rPr lang="ru-RU" sz="1600" u="sng" dirty="0" smtClean="0">
                <a:hlinkClick r:id="rId2"/>
              </a:rPr>
              <a:t>&amp;</a:t>
            </a:r>
            <a:r>
              <a:rPr lang="ru-RU" sz="1600" dirty="0" smtClean="0"/>
              <a:t>  </a:t>
            </a:r>
            <a:r>
              <a:rPr lang="ru-RU" sz="1600" dirty="0" err="1"/>
              <a:t>федорино</a:t>
            </a:r>
            <a:r>
              <a:rPr lang="ru-RU" sz="1600" dirty="0"/>
              <a:t> горе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24745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>
                <a:hlinkClick r:id="rId3"/>
              </a:rPr>
              <a:t>http://images.yandex.ru/yandsearch?source=wiz&amp;fp=3&amp;uinfo=ww-1349-wh-664-fw-1124-fh-458-pd-1&amp;p=3&amp;text=%D0%BA%D0%B0%D1%80%D1%82%D0%B8%D0%BD%D0%BA%D0%B8%20%D0%BA%20%D1%81%D0%BA%D0%B0%D0%B7%D0%BA%D0%B5%20%D0%BA%D0%BE%D0%BB%D0%BE%D0%B1%D0%BE%D0%BA</a:t>
            </a:r>
            <a:r>
              <a:rPr lang="ru-RU" sz="1600" u="sng" dirty="0" smtClean="0">
                <a:hlinkClick r:id="rId3"/>
              </a:rPr>
              <a:t>&amp;</a:t>
            </a:r>
            <a:r>
              <a:rPr lang="ru-RU" sz="1600" dirty="0" smtClean="0"/>
              <a:t> </a:t>
            </a:r>
            <a:r>
              <a:rPr lang="ru-RU" sz="1600" dirty="0"/>
              <a:t>колобок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204864"/>
            <a:ext cx="87129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>
                <a:hlinkClick r:id="rId4"/>
              </a:rPr>
              <a:t>http://images.yandex.ru/yandsearch?source=wiz&amp;fp=17&amp;uinfo=ww-1349-wh-664-fw-1124-fh-458-pd-1&amp;p=17&amp;text=%D0%B8%D0%BB%D0%BB%D1%8E%D1%81%D1%82%D1%80%D0%B0%D1%86%D0%B8%D0%B8%20%D0%BA%20%D1%81%D0%BA%D0%B0%D0%B7%D0%BA%D0%B5%20%D1%82%D0%B5%D1%80%D0%B5%D0%BC%D0%BE%D0%BA%20%D0%BA%D0%B0%D1%80%D1%82%D0%B8%D0%BD%D0%BA%D0%B8</a:t>
            </a:r>
            <a:r>
              <a:rPr lang="ru-RU" sz="1600" u="sng" dirty="0" smtClean="0">
                <a:hlinkClick r:id="rId4"/>
              </a:rPr>
              <a:t>&amp;</a:t>
            </a:r>
            <a:r>
              <a:rPr lang="ru-RU" sz="1600" dirty="0" smtClean="0"/>
              <a:t> </a:t>
            </a:r>
            <a:r>
              <a:rPr lang="ru-RU" sz="1600" dirty="0"/>
              <a:t>теремок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573016"/>
            <a:ext cx="87129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>
                <a:hlinkClick r:id="rId5"/>
              </a:rPr>
              <a:t>http://images.yandex.ru/yandsearch?source=wiz&amp;fp=1&amp;uinfo=ww-1349-wh-664-fw-1124-fh-458-pd-1&amp;p=1&amp;text=%D0%B8%D0%BB%D0%BB%D1%8E%D1%81%D1%82%D1%80%D0%B0%D1%86%D0%B8%D0%B8%20%D0%BA%20%D1%81%D0%BA%D0%B0%D0%B7%D0%BA%D0%B5%20%D0%B2%D0%BE%D0%BB%D0%BA%20%D0%B8%20%D1%81%D0%B5%D0%BC%D0%B5%D1%80%D0%BE%20%D0%BA%D0%BE%D0%B7%D0%BB%D1%8F%D1%82</a:t>
            </a:r>
            <a:r>
              <a:rPr lang="ru-RU" sz="1600" u="sng" dirty="0" smtClean="0">
                <a:hlinkClick r:id="rId5"/>
              </a:rPr>
              <a:t>&amp;</a:t>
            </a:r>
            <a:r>
              <a:rPr lang="ru-RU" sz="1600" dirty="0" smtClean="0"/>
              <a:t> </a:t>
            </a:r>
            <a:r>
              <a:rPr lang="ru-RU" sz="1600" dirty="0"/>
              <a:t>волк и семеро козлят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013176"/>
            <a:ext cx="849694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>
                <a:hlinkClick r:id="rId6"/>
              </a:rPr>
              <a:t>http://</a:t>
            </a:r>
            <a:r>
              <a:rPr lang="ru-RU" sz="1600" u="sng" dirty="0" smtClean="0">
                <a:hlinkClick r:id="rId6"/>
              </a:rPr>
              <a:t>images.yandex.ru/yandsearch?source=wiz&amp;fp=2&amp;uinfo=ww-1349-wh-664-fw-1124-fh-458-pd1&amp;p=2&amp;text</a:t>
            </a:r>
            <a:r>
              <a:rPr lang="ru-RU" sz="1600" u="sng" dirty="0">
                <a:hlinkClick r:id="rId6"/>
              </a:rPr>
              <a:t>=%D1%81%D0%BA%D0%B0%D0%B7%D0%BA%D0%B0%20%D0%BA%D1%80%D0%B0%D1%81%D0%BD%D0%B0%D1%8F%20%D1%88%D0%B0%D0%BF%D0%BE%D1%87%D0%BA%D0%B0</a:t>
            </a:r>
            <a:r>
              <a:rPr lang="ru-RU" sz="1600" u="sng" dirty="0" smtClean="0">
                <a:hlinkClick r:id="rId6"/>
              </a:rPr>
              <a:t>&amp;</a:t>
            </a:r>
            <a:r>
              <a:rPr lang="ru-RU" sz="1600" dirty="0" smtClean="0"/>
              <a:t> </a:t>
            </a:r>
            <a:r>
              <a:rPr lang="ru-RU" dirty="0"/>
              <a:t>красная шапочка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>
                <a:hlinkClick r:id="rId2"/>
              </a:rPr>
              <a:t>http://images.yandex.ru/yandsearch?source=wiz&amp;fp=0&amp;text=%D1%81%D0%BA%D0%B0%D0%B7%D0%BA%D0%B0%20%D1%82%D1%80%D0%B8%20%D0%BF%D0%BE%D1%80%D0%BE%D1%81%D0%B5%D0%BD%D0%BA%D0%B0%20%D0%BA%D0%B0%D1%80%D1%82%D0%B8%D0%BD%D0%BA%D0%B8</a:t>
            </a:r>
            <a:r>
              <a:rPr lang="ru-RU" sz="1600" u="sng" dirty="0" smtClean="0">
                <a:hlinkClick r:id="rId2"/>
              </a:rPr>
              <a:t>&amp;</a:t>
            </a:r>
            <a:r>
              <a:rPr lang="ru-RU" sz="1600" dirty="0" smtClean="0"/>
              <a:t> </a:t>
            </a:r>
            <a:r>
              <a:rPr lang="ru-RU" sz="1600" dirty="0"/>
              <a:t>три поросенка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340768"/>
            <a:ext cx="87129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>
                <a:hlinkClick r:id="rId3"/>
              </a:rPr>
              <a:t>http://images.yandex.ru/yandsearch?source=wiz&amp;fp=67&amp;uinfo=ww-1349-wh-664-fw-1124-fh-458-pd-1&amp;p=67&amp;text=%D1%84%D0%BE%D0%BD%D1%8B%20%D1%88%D0%B0%D0%B1%D0%BB%D0%BE%D0%BD%D1%8B%20%D0%B4%D0%BB%D1%8F%20%D0%BE%D1%84%D0%BE%D1%80%D0%BC%D0%BB%D0%B5%D0%BD%D0%B8%D1%8F%20%D0%B4%D0%B5%D1%82%D1%81%D0%BA%D0%BE%D0%B3%D0%BE%20%D1%81%D0%B0%D0%B4%D0%B0</a:t>
            </a:r>
            <a:r>
              <a:rPr lang="ru-RU" sz="1600" u="sng" dirty="0" smtClean="0">
                <a:hlinkClick r:id="rId3"/>
              </a:rPr>
              <a:t>&amp;</a:t>
            </a:r>
            <a:r>
              <a:rPr lang="ru-RU" sz="1600" dirty="0" smtClean="0"/>
              <a:t> полянка с домиком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708920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>
                <a:hlinkClick r:id="rId4"/>
              </a:rPr>
              <a:t>http://images.yandex.ru/yandsearch?text=%</a:t>
            </a:r>
            <a:r>
              <a:rPr lang="ru-RU" sz="1600" u="sng" dirty="0" smtClean="0">
                <a:hlinkClick r:id="rId4"/>
              </a:rPr>
              <a:t>D0%BA%D0%BB%D0%B8%D0%BF%D0%B0%D1%80%D1%82%20%D0%B7%D0%B0%D0%B9%D1%87%D0%B8%D0%BA&amp;img_url=http%3A%2F%2Fimg1.liveinternet.ru%2Fimages%2Fattach%2Fc%2F4%2F79%2F777%2F79777439_</a:t>
            </a:r>
            <a:r>
              <a:rPr lang="ru-RU" sz="1600" dirty="0" smtClean="0"/>
              <a:t>зайчик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573016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>
                <a:hlinkClick r:id="rId5"/>
              </a:rPr>
              <a:t>http://images.yandex.ru/yandsearch?text=%</a:t>
            </a:r>
            <a:r>
              <a:rPr lang="ru-RU" sz="1600" u="sng" dirty="0" smtClean="0">
                <a:hlinkClick r:id="rId5"/>
              </a:rPr>
              <a:t>D0%BA%D0%BB%D0%B8%D0%BF%D0%B0%D1%80%D1%82%20%D1%81%D0%BA%D0%B0%D0%B7%D0%BE%D1%87%D0%BD%D1%8B%D0%B9%20%D0%B2%D0%BE%D0%BB%D0%BA&amp;img</a:t>
            </a:r>
            <a:r>
              <a:rPr lang="ru-RU" sz="1600" dirty="0" smtClean="0"/>
              <a:t> </a:t>
            </a:r>
            <a:r>
              <a:rPr lang="ru-RU" sz="1600" dirty="0"/>
              <a:t>волк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- Бабушка </a:t>
            </a:r>
            <a:r>
              <a:rPr lang="ru-RU" sz="28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Сказушка</a:t>
            </a:r>
            <a:r>
              <a:rPr lang="ru-RU" sz="28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в гости деток ждет.</a:t>
            </a:r>
            <a:r>
              <a:rPr lang="ru-RU" sz="28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В увлекательные сказки их с собою поведет.</a:t>
            </a:r>
            <a:endParaRPr lang="ru-RU" sz="28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412775"/>
            <a:ext cx="4034656" cy="5079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- Шли мы шли, на огород пришли. А возле репки сидят мышка и кошка.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9450" t="6300" r="8651" b="7601"/>
          <a:stretch>
            <a:fillRect/>
          </a:stretch>
        </p:blipFill>
        <p:spPr bwMode="auto">
          <a:xfrm>
            <a:off x="323528" y="1412776"/>
            <a:ext cx="8568952" cy="517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7" y="4941168"/>
            <a:ext cx="1918189" cy="1545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 l="5657" t="8234" r="5117" b="7406"/>
          <a:stretch>
            <a:fillRect/>
          </a:stretch>
        </p:blipFill>
        <p:spPr bwMode="auto">
          <a:xfrm>
            <a:off x="6300192" y="3068960"/>
            <a:ext cx="198022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- Давайте вспомним, как убегала посуда от Федоры в сказке «</a:t>
            </a:r>
            <a:r>
              <a:rPr lang="ru-RU" sz="24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Федорино</a:t>
            </a:r>
            <a:r>
              <a:rPr lang="ru-RU" sz="2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горе».</a:t>
            </a:r>
            <a:endParaRPr lang="ru-RU" sz="24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3544" t="4725" r="3139" b="3926"/>
          <a:stretch>
            <a:fillRect/>
          </a:stretch>
        </p:blipFill>
        <p:spPr bwMode="auto">
          <a:xfrm>
            <a:off x="899592" y="1340768"/>
            <a:ext cx="7344816" cy="5229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642194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- На героя какой сказки похож мяч?</a:t>
            </a:r>
            <a:br>
              <a:rPr lang="ru-RU" sz="31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Поиграем с мячами – колобками?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864096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А кто из зверей жил в Теремке?</a:t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Вот дорожка, по которой звери шли к нему.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10581" r="17275"/>
          <a:stretch>
            <a:fillRect/>
          </a:stretch>
        </p:blipFill>
        <p:spPr bwMode="auto">
          <a:xfrm>
            <a:off x="1187624" y="1052736"/>
            <a:ext cx="6408712" cy="5614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Кто хотел съесть козлят в сказке о семерых козлятах?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Кто Красной Шапочке указал неправильную дорогу к бабушке?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Кто грозился разрушить домики трех поросят?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9493" y="1556792"/>
            <a:ext cx="258284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 l="3194" t="4791" r="4174" b="5771"/>
          <a:stretch>
            <a:fillRect/>
          </a:stretch>
        </p:blipFill>
        <p:spPr bwMode="auto">
          <a:xfrm>
            <a:off x="214282" y="1571612"/>
            <a:ext cx="3878145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3857628"/>
            <a:ext cx="4030135" cy="278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315436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ПОДВИЖНАЯ ИГРА</a:t>
            </a:r>
            <a:b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Жили зайчишки – ребятишки в своем домике на лесной опушке. А неподалеку в своем логове жил волк. Однажды зайчатам захотелось поиграть и подразнить волка. Они поскакали на полянку:</a:t>
            </a:r>
            <a:b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Зайцы скачут,</a:t>
            </a:r>
            <a:br>
              <a:rPr lang="ru-RU" sz="22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Скок-скок-скок,</a:t>
            </a:r>
            <a:br>
              <a:rPr lang="ru-RU" sz="22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На зеленый лужок.</a:t>
            </a:r>
            <a:br>
              <a:rPr lang="ru-RU" sz="22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Травку щиплют, кушают, </a:t>
            </a:r>
            <a:br>
              <a:rPr lang="ru-RU" sz="22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Осторожно слушают,</a:t>
            </a:r>
            <a:br>
              <a:rPr lang="ru-RU" sz="22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Не идет ли волк!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421286"/>
            <a:ext cx="5115129" cy="51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573016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563888" y="4653136"/>
            <a:ext cx="1573858" cy="169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4797152"/>
            <a:ext cx="1827609" cy="1827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251520" y="3229429"/>
            <a:ext cx="2880320" cy="3628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- Давайте, поблагодарим бабушку </a:t>
            </a:r>
            <a:r>
              <a:rPr lang="ru-RU" sz="24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Сказушку</a:t>
            </a:r>
            <a:r>
              <a:rPr lang="ru-RU" sz="2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за путешествие по сказкам.</a:t>
            </a:r>
            <a:endParaRPr lang="ru-RU" sz="24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628800"/>
            <a:ext cx="3530600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312</Words>
  <Application>Microsoft Office PowerPoint</Application>
  <PresentationFormat>Экран (4:3)</PresentationFormat>
  <Paragraphs>38</Paragraphs>
  <Slides>12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Игровое занятие  по физической культуре  «Путешествие с бабушкой Сказушкой»                                    средняя группа</vt:lpstr>
      <vt:lpstr>- Бабушка Сказушка в гости деток ждет. В увлекательные сказки их с собою поведет.</vt:lpstr>
      <vt:lpstr>- Шли мы шли, на огород пришли. А возле репки сидят мышка и кошка. </vt:lpstr>
      <vt:lpstr>- Давайте вспомним, как убегала посуда от Федоры в сказке «Федорино горе».</vt:lpstr>
      <vt:lpstr>- На героя какой сказки похож мяч? Поиграем с мячами – колобками?   </vt:lpstr>
      <vt:lpstr>- А кто из зверей жил в Теремке? Вот дорожка, по которой звери шли к нему. </vt:lpstr>
      <vt:lpstr>- Кто хотел съесть козлят в сказке о семерых козлятах? - Кто Красной Шапочке указал неправильную дорогу к бабушке? - Кто грозился разрушить домики трех поросят?</vt:lpstr>
      <vt:lpstr>ПОДВИЖНАЯ ИГРА - Жили зайчишки – ребятишки в своем домике на лесной опушке. А неподалеку в своем логове жил волк. Однажды зайчатам захотелось поиграть и подразнить волка. Они поскакали на полянку: Зайцы скачут, Скок-скок-скок, На зеленый лужок. Травку щиплют, кушают,  Осторожно слушают, Не идет ли волк! </vt:lpstr>
      <vt:lpstr>- Давайте, поблагодарим бабушку Сказушку за путешествие по сказкам.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Игровое занятие «Путешествие с бабушкой Сказушкой» средняя группа</dc:title>
  <dc:creator>User</dc:creator>
  <cp:lastModifiedBy>User</cp:lastModifiedBy>
  <cp:revision>14</cp:revision>
  <dcterms:created xsi:type="dcterms:W3CDTF">2013-11-11T14:16:57Z</dcterms:created>
  <dcterms:modified xsi:type="dcterms:W3CDTF">2017-02-06T15:33:14Z</dcterms:modified>
</cp:coreProperties>
</file>