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A369-4F5C-42F5-B5D8-C394B621E469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02039-641D-4366-BBC5-D3288A076E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A369-4F5C-42F5-B5D8-C394B621E469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02039-641D-4366-BBC5-D3288A076E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A369-4F5C-42F5-B5D8-C394B621E469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02039-641D-4366-BBC5-D3288A076E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A369-4F5C-42F5-B5D8-C394B621E469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02039-641D-4366-BBC5-D3288A076E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A369-4F5C-42F5-B5D8-C394B621E469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02039-641D-4366-BBC5-D3288A076E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A369-4F5C-42F5-B5D8-C394B621E469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02039-641D-4366-BBC5-D3288A076E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A369-4F5C-42F5-B5D8-C394B621E469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02039-641D-4366-BBC5-D3288A076E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A369-4F5C-42F5-B5D8-C394B621E469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02039-641D-4366-BBC5-D3288A076E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A369-4F5C-42F5-B5D8-C394B621E469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02039-641D-4366-BBC5-D3288A076E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A369-4F5C-42F5-B5D8-C394B621E469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02039-641D-4366-BBC5-D3288A076E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A369-4F5C-42F5-B5D8-C394B621E469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E02039-641D-4366-BBC5-D3288A076E5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D0DA369-4F5C-42F5-B5D8-C394B621E469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E02039-641D-4366-BBC5-D3288A076E52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Районная краеведческая конференция «Земля Орехово-Зуевская»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36912"/>
            <a:ext cx="8892480" cy="3384376"/>
          </a:xfrm>
        </p:spPr>
        <p:txBody>
          <a:bodyPr>
            <a:normAutofit/>
          </a:bodyPr>
          <a:lstStyle/>
          <a:p>
            <a:pPr algn="ctr"/>
            <a:r>
              <a:rPr lang="ru-RU" sz="7100" dirty="0" smtClean="0">
                <a:latin typeface="Times New Roman" pitchFamily="18" charset="0"/>
                <a:cs typeface="Times New Roman" pitchFamily="18" charset="0"/>
              </a:rPr>
              <a:t>«В труде как в бою»</a:t>
            </a:r>
          </a:p>
          <a:p>
            <a:pPr algn="ctr"/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Щетиновская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СОШ»                                             		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Луканина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Юлия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280920" cy="553322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 </a:t>
            </a:r>
            <a:r>
              <a:rPr lang="ru-RU" sz="4000" dirty="0" smtClean="0"/>
              <a:t>           Прошла </a:t>
            </a:r>
            <a:r>
              <a:rPr lang="ru-RU" sz="4000" dirty="0" smtClean="0"/>
              <a:t>война, прошла страда,</a:t>
            </a:r>
            <a:br>
              <a:rPr lang="ru-RU" sz="4000" dirty="0" smtClean="0"/>
            </a:br>
            <a:r>
              <a:rPr lang="ru-RU" sz="4000" dirty="0" smtClean="0"/>
              <a:t>                  Но боль взывает к людям:</a:t>
            </a:r>
            <a:br>
              <a:rPr lang="ru-RU" sz="4000" dirty="0" smtClean="0"/>
            </a:br>
            <a:r>
              <a:rPr lang="ru-RU" sz="4000" dirty="0" smtClean="0"/>
              <a:t>                  «Давайте, люди, никогда </a:t>
            </a:r>
            <a:br>
              <a:rPr lang="ru-RU" sz="4000" dirty="0" smtClean="0"/>
            </a:br>
            <a:r>
              <a:rPr lang="ru-RU" sz="4000" dirty="0" smtClean="0"/>
              <a:t>                  Об этом не забудем».</a:t>
            </a:r>
            <a:br>
              <a:rPr lang="ru-RU" sz="4000" dirty="0" smtClean="0"/>
            </a:br>
            <a:r>
              <a:rPr lang="ru-RU" sz="4000" dirty="0" smtClean="0"/>
              <a:t> </a:t>
            </a:r>
            <a:br>
              <a:rPr lang="ru-RU" sz="4000" dirty="0" smtClean="0"/>
            </a:br>
            <a:r>
              <a:rPr lang="ru-RU" sz="4000" dirty="0" smtClean="0"/>
              <a:t>                  Пусть память гордую о ней</a:t>
            </a:r>
            <a:br>
              <a:rPr lang="ru-RU" sz="4000" dirty="0" smtClean="0"/>
            </a:br>
            <a:r>
              <a:rPr lang="ru-RU" sz="4000" dirty="0" smtClean="0"/>
              <a:t>                  Хранят, об этой муке,</a:t>
            </a:r>
            <a:br>
              <a:rPr lang="ru-RU" sz="4000" dirty="0" smtClean="0"/>
            </a:br>
            <a:r>
              <a:rPr lang="ru-RU" sz="4000" dirty="0" smtClean="0"/>
              <a:t>                  И дети нынешних детей,</a:t>
            </a:r>
            <a:br>
              <a:rPr lang="ru-RU" sz="4000" dirty="0" smtClean="0"/>
            </a:br>
            <a:r>
              <a:rPr lang="ru-RU" sz="4000" dirty="0" smtClean="0"/>
              <a:t>                  И наших внуков внуки.</a:t>
            </a:r>
            <a:endParaRPr lang="ru-RU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r>
              <a:rPr lang="ru-RU" dirty="0" smtClean="0"/>
              <a:t>     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Першин </a:t>
            </a:r>
            <a:r>
              <a:rPr lang="ru-RU" dirty="0" smtClean="0"/>
              <a:t>Серафим </a:t>
            </a:r>
            <a:r>
              <a:rPr lang="ru-RU" dirty="0" smtClean="0"/>
              <a:t>Александрович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338" name="Picture 2" descr="img1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484784"/>
            <a:ext cx="3384376" cy="5069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Макарова Екатерина Николаевна</a:t>
            </a:r>
            <a:endParaRPr lang="ru-RU" dirty="0"/>
          </a:p>
        </p:txBody>
      </p:sp>
      <p:pic>
        <p:nvPicPr>
          <p:cNvPr id="15362" name="Picture 2" descr="img1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988840"/>
            <a:ext cx="6480720" cy="4324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Ступкина</a:t>
            </a:r>
            <a:r>
              <a:rPr lang="ru-RU" dirty="0" smtClean="0"/>
              <a:t> Евдокия Павловна </a:t>
            </a:r>
            <a:endParaRPr lang="ru-RU" dirty="0"/>
          </a:p>
        </p:txBody>
      </p:sp>
      <p:pic>
        <p:nvPicPr>
          <p:cNvPr id="16386" name="Picture 2" descr="img1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132856"/>
            <a:ext cx="6305153" cy="4207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Першина Зоя Ивановна</a:t>
            </a:r>
            <a:endParaRPr lang="ru-RU" dirty="0"/>
          </a:p>
        </p:txBody>
      </p:sp>
      <p:pic>
        <p:nvPicPr>
          <p:cNvPr id="17410" name="Picture 2" descr="img1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844824"/>
            <a:ext cx="3242295" cy="4856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Сухова Анна Ивановна</a:t>
            </a:r>
            <a:endParaRPr lang="ru-RU" dirty="0"/>
          </a:p>
        </p:txBody>
      </p:sp>
      <p:pic>
        <p:nvPicPr>
          <p:cNvPr id="18434" name="Picture 2" descr="an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916832"/>
            <a:ext cx="3188727" cy="479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Чернова Пелагея Петровна</a:t>
            </a:r>
            <a:endParaRPr lang="ru-RU" dirty="0"/>
          </a:p>
        </p:txBody>
      </p:sp>
      <p:pic>
        <p:nvPicPr>
          <p:cNvPr id="19458" name="Picture 2" descr="Чернова П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060848"/>
            <a:ext cx="3026271" cy="4546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Яшина Клавдия Ивановна </a:t>
            </a:r>
            <a:endParaRPr lang="ru-RU" dirty="0"/>
          </a:p>
        </p:txBody>
      </p:sp>
      <p:pic>
        <p:nvPicPr>
          <p:cNvPr id="20482" name="Picture 2" descr="img2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988840"/>
            <a:ext cx="3098279" cy="4654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sz="2400" dirty="0" smtClean="0"/>
              <a:t>Решетов </a:t>
            </a:r>
            <a:r>
              <a:rPr lang="ru-RU" sz="2400" dirty="0" smtClean="0"/>
              <a:t>Василий </a:t>
            </a:r>
            <a:r>
              <a:rPr lang="ru-RU" sz="2400" dirty="0" smtClean="0"/>
              <a:t>Иванович                   </a:t>
            </a:r>
            <a:r>
              <a:rPr lang="ru-RU" sz="2400" dirty="0" smtClean="0"/>
              <a:t>Тарасов Алексей </a:t>
            </a:r>
            <a:r>
              <a:rPr lang="ru-RU" sz="2400" dirty="0" smtClean="0"/>
              <a:t>Петрович</a:t>
            </a:r>
            <a:endParaRPr lang="ru-RU" sz="2400" dirty="0"/>
          </a:p>
        </p:txBody>
      </p:sp>
      <p:pic>
        <p:nvPicPr>
          <p:cNvPr id="21506" name="Picture 2" descr="Решетов 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88840"/>
            <a:ext cx="2882255" cy="4329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 descr="Тарасов 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916832"/>
            <a:ext cx="2882255" cy="4329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</TotalTime>
  <Words>57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Районная краеведческая конференция «Земля Орехово-Зуевская»</vt:lpstr>
      <vt:lpstr>      Першин Серафим Александрович </vt:lpstr>
      <vt:lpstr>Макарова Екатерина Николаевна</vt:lpstr>
      <vt:lpstr>Ступкина Евдокия Павловна </vt:lpstr>
      <vt:lpstr>Першина Зоя Ивановна</vt:lpstr>
      <vt:lpstr>Сухова Анна Ивановна</vt:lpstr>
      <vt:lpstr>Чернова Пелагея Петровна</vt:lpstr>
      <vt:lpstr>Яшина Клавдия Ивановна </vt:lpstr>
      <vt:lpstr>  Решетов Василий Иванович                   Тарасов Алексей Петрович</vt:lpstr>
      <vt:lpstr>            Прошла война, прошла страда,                   Но боль взывает к людям:                   «Давайте, люди, никогда                    Об этом не забудем».                     Пусть память гордую о ней                   Хранят, об этой муке,                   И дети нынешних детей,                   И наших внуков внуки.</vt:lpstr>
      <vt:lpstr>     СПАСИБО ЗА ВНИМАНИЕ!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Районная краеведческая конференция «Земля Орехово-Зуевская»</dc:title>
  <dc:creator>Михаил</dc:creator>
  <cp:lastModifiedBy>Михаил</cp:lastModifiedBy>
  <cp:revision>3</cp:revision>
  <dcterms:created xsi:type="dcterms:W3CDTF">2016-04-17T09:17:56Z</dcterms:created>
  <dcterms:modified xsi:type="dcterms:W3CDTF">2016-04-17T09:38:49Z</dcterms:modified>
</cp:coreProperties>
</file>