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56" r:id="rId2"/>
    <p:sldId id="257" r:id="rId3"/>
    <p:sldId id="258" r:id="rId4"/>
    <p:sldId id="261" r:id="rId5"/>
    <p:sldId id="262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290" r:id="rId19"/>
    <p:sldId id="291" r:id="rId20"/>
    <p:sldId id="292" r:id="rId21"/>
    <p:sldId id="308" r:id="rId22"/>
    <p:sldId id="309" r:id="rId23"/>
    <p:sldId id="310" r:id="rId24"/>
    <p:sldId id="293" r:id="rId25"/>
    <p:sldId id="311" r:id="rId26"/>
    <p:sldId id="294" r:id="rId27"/>
    <p:sldId id="312" r:id="rId28"/>
    <p:sldId id="313" r:id="rId29"/>
    <p:sldId id="295" r:id="rId30"/>
    <p:sldId id="263" r:id="rId31"/>
    <p:sldId id="314" r:id="rId32"/>
    <p:sldId id="315" r:id="rId33"/>
    <p:sldId id="316" r:id="rId34"/>
    <p:sldId id="317" r:id="rId35"/>
    <p:sldId id="31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598" autoAdjust="0"/>
  </p:normalViewPr>
  <p:slideViewPr>
    <p:cSldViewPr>
      <p:cViewPr>
        <p:scale>
          <a:sx n="84" d="100"/>
          <a:sy n="84" d="100"/>
        </p:scale>
        <p:origin x="-2394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4036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292" y="-315416"/>
            <a:ext cx="8712968" cy="29101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>МДК 01.01. Основы слесарно-сборочных и электромонтажных работ.</a:t>
            </a:r>
            <a:endParaRPr lang="ru-RU" sz="4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7526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Раздел 1 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Слесарные, слесарно-сборочные работы.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Серов Валерий Сергеевич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мастер п</a:t>
            </a:r>
            <a:r>
              <a:rPr lang="en-US" sz="3600" b="1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5780783"/>
            <a:ext cx="9144000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2.9. Кернер специальный: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груза;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б-с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грузом;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подставка;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кернер;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стойка;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винт;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5 - ножки;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груз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727280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Разметочные плиты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(рис. 2.10) отливают из серого чугуна, их рабочие поверхности должны быть точно обработаны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6021288"/>
            <a:ext cx="914400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Рис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2.10. Разметочная плита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подставке;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столе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806489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Призмы разметочные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(рис. 2.11) изготавливают с одной и двумя призматическими выемками. По точности различают призмы нормальной и повышенной точности.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5719226"/>
            <a:ext cx="9144000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2.11. Разметочные призмы: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односторонняя; тип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четырехсторонняя;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i="1" baseline="-25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h 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3,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глубина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-образных пазов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844824"/>
            <a:ext cx="187220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132856"/>
            <a:ext cx="382560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1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разметке ступенчатых валов применяют призмы с винтовой опорой (рис. 2.12) и призмы с подвижными щечками, или регулируемые призмы (рис. 2.13).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5330825"/>
            <a:ext cx="4427984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2.12. Призма с винтовой опорой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7" y="2060848"/>
            <a:ext cx="486003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283968" y="5445225"/>
            <a:ext cx="4427984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2.13. Регулируемая призма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Угольники с полкой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(рис. 2.14) применяют как для плоскостной, так и для пространственной разметки.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5361604"/>
            <a:ext cx="9144000" cy="7694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2.14. Угольник с полкой: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угольник;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б,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примеры использования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324036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700808"/>
            <a:ext cx="518457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Разметочные ящики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(рис. 2.15) применяют для установки на них при разметке заготовок сложной формы</a:t>
            </a:r>
            <a:r>
              <a:rPr lang="ru-RU" sz="2400" dirty="0" smtClean="0"/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5733256"/>
            <a:ext cx="9144000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2.15. Разметочный ящик: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общий вид;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использования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556792"/>
            <a:ext cx="604867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Разметочные клинья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(рис. 2.16) применяют при необходимости регулирования положения размечаемой заготовки по высоте в незначительных пределах.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31032" y="6143644"/>
            <a:ext cx="8712968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2.16. Разметочный клин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988840"/>
            <a:ext cx="489654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Домкраты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(рис. 2.17) используют так же, как и регулируемые клинья для регулировки и выверки положения размечаемой заготовки по высоте, если деталь имеет достаточно большую массу.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251520" y="5908631"/>
            <a:ext cx="8712968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2.17. Домкраты с шаровой (а) и призматической (б) опорой для заготовки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276872"/>
            <a:ext cx="5040560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51" t="7485" r="5244" b="10177"/>
          <a:stretch>
            <a:fillRect/>
          </a:stretch>
        </p:blipFill>
        <p:spPr>
          <a:xfrm>
            <a:off x="0" y="571500"/>
            <a:ext cx="9144001" cy="62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387" t="8114" r="5684" b="9128"/>
          <a:stretch>
            <a:fillRect/>
          </a:stretch>
        </p:blipFill>
        <p:spPr>
          <a:xfrm>
            <a:off x="0" y="556054"/>
            <a:ext cx="9144000" cy="63019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. Разметка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Сущность и назначение разметки.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Инструменты, приспособления и материалы, применяемые при разметке.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Подготовка поверхностей под разметку.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Правила выполнения приемов разметки.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Типичные дефекты при выполнении разметки, причины их появления и способы предупреждения.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Механизация разметочных работ.</a:t>
            </a: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35729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Учебные вопросы: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529" t="7587" r="4708" b="7790"/>
          <a:stretch>
            <a:fillRect/>
          </a:stretch>
        </p:blipFill>
        <p:spPr>
          <a:xfrm>
            <a:off x="0" y="476672"/>
            <a:ext cx="9144000" cy="6381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того чтобы разметочные риски были четко видны на поверхности размечаемой заготовки, эту поверхность следует окрасить.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окрашивания размечаемых поверхностей используют: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раствор мела в воде с добавлением столярного клея, обеспечивающего надежное сцепление красящего состава с поверхностью размечаемой заготовки, и сиккатива, способствующего быстрому высыханию этого состава;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медный купорос, представляющий собой сернокислую медь и в результате происходящих химических реакций обеспечивающий образование на поверхности заготовки тонкого и прочного слоя меди;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быстросохнущие краски и эмали.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ПОДГОТОВКА ПОВЕРХНОСТЕЙ ПОД РАЗМЕТКУ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Подготовительные работы при разметке включают в себя подготовку красителей, подготовку поверхностей к окрашиванию и непосредственно окрашивание.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Мел с добавлением столярного клея и сиккатива разводят до консистенции жидкой сметаны. Медный купорос растворяют в воде в соотношении 1:10 или используют твердый медный купорос, которым натирают поверхность размечаемой заготовки. Лаки и эмали применяют в готовом виде.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окраской размечаемую поверхность необходимо очистить от грязи, пыли, следов окалины и обезжирить.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Окрашивание выполняют, нанося состав на поверхность заготовки равномерно, тонким слоем. Для нанесения окрашивающего состава пользуются кистью и тампоном.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3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Затем выполняют разметку. Вначале определяют базу, от которой будут наносится риски.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Риски при разметке обычно наносят в следующем порядке. Сначала все горизонтальные, затем вертикальные, после этого наклонные, и в последнюю очередь - окружности, дуги и закругления.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Убедившись в правильности разметки, все линии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накернивают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для того, чтобы они не стерлись при обработке детали.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Керны должны быть неглубокими и разделяться разметочными рисками пополам.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Разметка производится несколькими способами: по чертежу, по шаблону, по образцу и по месту.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771" t="7898" r="5546" b="12280"/>
          <a:stretch>
            <a:fillRect/>
          </a:stretch>
        </p:blipFill>
        <p:spPr>
          <a:xfrm>
            <a:off x="0" y="762000"/>
            <a:ext cx="9144000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Правила выполнения приемов разметки. 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Autofit/>
          </a:bodyPr>
          <a:lstStyle/>
          <a:p>
            <a:pPr lvl="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Слой окрашивающего состава, наносимого на поверхность заготовки, должен быть тонким, равномерным по толщине и полностью покрывать размечаемую поверхность. 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При проведении риски точно совмещать линейку с исходными отметками на детали и плотно прижимать к заготовке.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Прежде чем провести риску, следует убедиться, что чертилка (циркуль) хорошо заточена. 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 Риску проводить одним непрерывным движением чертилки вдоль линейки, не наносить риску дважды по одному и тому же месту, так как это приводит к ее раздвоению.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5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564" t="8108" r="5373" b="12162"/>
          <a:stretch>
            <a:fillRect/>
          </a:stretch>
        </p:blipFill>
        <p:spPr>
          <a:xfrm>
            <a:off x="0" y="620688"/>
            <a:ext cx="9191583" cy="60932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кернении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разметочных рисок: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убедиться в правильности заточки кернера, при необходимости заточить повторно;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кернение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производить легкими ударами молотка по кернеру так, чтобы глубина кернового углубления составляла примерно 0,5 мм. 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линии больших окружностей диаметром более 15 мм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накернивают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равномерно в 6... 8 местах, дуги в сопряжениях следует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накернивать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меньшими промежутками между углублениями, чем на прямолинейных участках;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точки сопряжения и пересечения рисок необходимо обязательно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накернивать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 отверстия или дуги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накернивают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глубже, чем риску, диаметр отверстия при этом должен быть равен приблизительно 1,0 мм.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разметке отверстия или дуги точно устанавливать раствор циркуля на требуемый размер, прочно фиксировать раствор циркуля прижимным винтом дуги циркуля. При проведении дуги циркуль слегка наклонять в сторону движения.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Если при сопряжении прямолинейных и криволинейных рисок они не совпали, размечаемое место детали закрасить заново и разметку повторить.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8. При разметке по шаблону (образцу) плотно прижимать его к детали, следить, чтобы он не сместился в процессе разметки. 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9. При разметке центра на торце цилиндрической детали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кернером-центроискателем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(колоколом) следить за установкой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центроискателя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строго по оси детали, точность разметки проверять раздвижным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центроискателем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6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611" t="7825" r="4612" b="10018"/>
          <a:stretch>
            <a:fillRect/>
          </a:stretch>
        </p:blipFill>
        <p:spPr>
          <a:xfrm>
            <a:off x="-1" y="692696"/>
            <a:ext cx="9101163" cy="61653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40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Сущность и назначение разметки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000108"/>
            <a:ext cx="9144000" cy="5286375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Разметка - это операция по нанесению на поверхность заготовки линий (рисок), определяющих контуры изготавливаемой детали, являющаяся частью некоторых технологических операций.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зависимости от особенностей технологического процесса различают плоскостную и пространственную разметки.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Плоскостную разметку применяют при обработке листового материала и профильного проката, а также деталей, на которые разметочные риски наносят в одной плоскости.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Пространственная разметка - это нанесение рисок на поверхностях заготовки, связанных между собой взаимным расположением.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4 вопроса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10. При разметке центра на торце цилиндрической детали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угольником-центроискателем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следить за плотным прилеганием полок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центроискателя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 цилиндрической части детали.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11. При разметке центра отверстия детали с помощью раздвижного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центроискателя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следить за перпендикулярностью установки деревянного бруска с пластиной оси отверстия.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12. При разметке «от кромки» обработанной детали следует плотно прижимать полку угольника с широким основанием к кромке детали.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13. При разметке «от осевых линий» размеры отсчитывают от двух контрольных керновых углублений, расположенных на краях этих линий. 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831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ТИПИЧНЫЕ ДЕФЕКТЫ ПРИ ВЫПОЛНЕНИИ РАЗМЕТКИ, ПРИЧИНЫ ИХ ПОЯВЛЕНИЯ И СПОСОБЫ ПРЕДУПРЕЖДЕНИЯ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980728"/>
          <a:ext cx="8496944" cy="5688633"/>
        </p:xfrm>
        <a:graphic>
          <a:graphicData uri="http://schemas.openxmlformats.org/drawingml/2006/table">
            <a:tbl>
              <a:tblPr/>
              <a:tblGrid>
                <a:gridCol w="1437660"/>
                <a:gridCol w="3396014"/>
                <a:gridCol w="3663270"/>
              </a:tblGrid>
              <a:tr h="379972">
                <a:tc>
                  <a:txBody>
                    <a:bodyPr/>
                    <a:lstStyle/>
                    <a:p>
                      <a:pPr marL="128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0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1371">
                <a:tc>
                  <a:txBody>
                    <a:bodyPr/>
                    <a:lstStyle/>
                    <a:p>
                      <a:pPr marR="882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Раздвоен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ная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Линейка слабо прижималась к детали. Риска проводилась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дважды по одному и тому же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месту. Разметка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проводи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лась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тупой чертилкой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977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Линейку плотно прижимать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 детали, риску проводить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только один раз. Заточить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чертилку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1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Керновое 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углубление </a:t>
                      </a:r>
                      <a:r>
                        <a:rPr lang="ru-RU" sz="16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на риске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установке кернера его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острие не попало на риску. </a:t>
                      </a:r>
                      <a:r>
                        <a:rPr lang="ru-RU" sz="1600" b="1" spc="-1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Кернение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производилось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тупым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кернером. Кернер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сместился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риски перед ударом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молотком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Точно устанавливать кернер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углубление риски, прочно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удерживать его при </a:t>
                      </a:r>
                      <a:r>
                        <a:rPr lang="ru-RU" sz="1600" b="1" spc="-3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кернении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необходимости кернер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заточить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85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Раздвоенная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</a:t>
                      </a:r>
                      <a:r>
                        <a:rPr lang="ru-RU" sz="1600" b="1" spc="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смещенная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риска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меченной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дуги или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окружности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Опорная (неподвижная) 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циркуля тупая. Малая 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глу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бина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кернового углубления в центре окружности или дуги.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Сильное нажатие на 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движную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ножку циркуля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процессе разметки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Разметку производить толь­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 циркулем с остро заточен­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ными ножками, плавными 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</a:t>
                      </a:r>
                      <a:r>
                        <a:rPr lang="ru-RU" sz="16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сильными </a:t>
                      </a:r>
                      <a:r>
                        <a:rPr lang="ru-RU" sz="16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движениями </a:t>
                      </a:r>
                      <a:r>
                        <a:rPr lang="ru-RU" sz="16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цирку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ля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наклоняя его в сторону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движения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5 вопроса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404664"/>
          <a:ext cx="8568952" cy="6326202"/>
        </p:xfrm>
        <a:graphic>
          <a:graphicData uri="http://schemas.openxmlformats.org/drawingml/2006/table">
            <a:tbl>
              <a:tblPr/>
              <a:tblGrid>
                <a:gridCol w="1449844"/>
                <a:gridCol w="3424793"/>
                <a:gridCol w="3694315"/>
              </a:tblGrid>
              <a:tr h="1818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Риски не </a:t>
                      </a:r>
                      <a:r>
                        <a:rPr lang="ru-RU" sz="1600" b="1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сопряжены </a:t>
                      </a:r>
                      <a:r>
                        <a:rPr lang="ru-RU" sz="1600" b="1" spc="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друге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другом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Неточно установлена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линейка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рискам. Смещение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нейки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 время нанесения риски. Неточно установлен размер циркуля; опорная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ножка циркуля выскочила из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кернового углубления при проведении риски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Точно соблюдать все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разметки. Прочно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удержи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вать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линейку и циркуль в 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цессе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разметки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9274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Непарал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лельные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непер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пендику­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лярные </a:t>
                      </a:r>
                      <a:r>
                        <a:rPr lang="ru-RU" sz="1600" b="1" spc="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друг другу </a:t>
                      </a:r>
                      <a:r>
                        <a:rPr lang="ru-RU" sz="1600" b="1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риски   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Керновые углубления на ис­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ходных рисках смещены. 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точно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установлена линейка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рискам и дугам. Слабо 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креплен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зажимной винт 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цир</a:t>
                      </a:r>
                      <a:r>
                        <a:rPr lang="ru-RU" sz="1600" b="1" spc="-5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куля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Точно устанавливать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ку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исходным рискам.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Прочно прижимать ее к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Следить за зажимом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ножек циркуля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59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Углы между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рисками не 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соответствуют за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данным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Керновые углубления на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ис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ходных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рисках смещены. 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рушена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последовательность построения угла. Неточно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установлена линейка по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кам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керновым углублениям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79375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Керновые углубления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нано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сить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только по углублению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риски. Следить за заточкой кернера и чертилки. Точно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устанавливать линейку по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рискам и керновым 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углубле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ниям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9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Размечен­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ный контур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соответ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ствует ша</a:t>
                      </a:r>
                      <a:r>
                        <a:rPr lang="ru-RU" sz="1600" b="1" spc="-4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блону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Шаблон во время разметки был неплотно прижат к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заготовки, в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зультате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чего сместился при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нанесении разметочных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рисок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Плотно прижимать шаблон к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 заготовки в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процессе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разметки. При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возмож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ности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закреплять шаблон на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заготовке при помощи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струб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цины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3049" marR="230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5 вопроса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712969" cy="4372165"/>
        </p:xfrm>
        <a:graphic>
          <a:graphicData uri="http://schemas.openxmlformats.org/drawingml/2006/table">
            <a:tbl>
              <a:tblPr/>
              <a:tblGrid>
                <a:gridCol w="1584176"/>
                <a:gridCol w="3372389"/>
                <a:gridCol w="3756404"/>
              </a:tblGrid>
              <a:tr h="2354243">
                <a:tc>
                  <a:txBody>
                    <a:bodyPr/>
                    <a:lstStyle/>
                    <a:p>
                      <a:pPr marR="82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метке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</a:t>
                      </a:r>
                      <a:r>
                        <a:rPr lang="ru-RU" sz="1600" b="1" spc="-5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помощи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рейсмаса риска не </a:t>
                      </a:r>
                      <a:r>
                        <a:rPr lang="ru-RU" sz="1600" b="1" spc="-4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прямоли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нейна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Неустойчиво установлена </a:t>
                      </a:r>
                      <a:r>
                        <a:rPr lang="ru-RU" sz="1600" b="1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размечаемая деталь. Слабо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закреплена игла рейсмаса </a:t>
                      </a:r>
                      <a:r>
                        <a:rPr lang="ru-RU" sz="1600" b="1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стойке. На разметочную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плиту под основание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рейс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маса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попала грязь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Проверить прочность (без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качки) установки детали на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разметочной плите.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Тщатель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протереть разметочную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плиту перед разметкой. Прочно закреплять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разметоч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ную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иглу на штанге рейсмаса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совпада</a:t>
                      </a:r>
                      <a:r>
                        <a:rPr lang="ru-RU" sz="1600" b="1" spc="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ют </a:t>
                      </a:r>
                      <a:r>
                        <a:rPr lang="ru-RU" sz="1600" b="1" spc="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центры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отверстий и </a:t>
                      </a:r>
                      <a:r>
                        <a:rPr lang="ru-RU" sz="1600" b="1" spc="-4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цилиндри</a:t>
                      </a:r>
                      <a:r>
                        <a:rPr lang="ru-RU" sz="1600" b="1" spc="-4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ческих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частей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деталей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3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Некачественно определены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центры отверстий и 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цилин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дрических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частей детали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Проверить разметку центров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6. МЕХАНИЗАЦИЯ РАЗМЕТОЧНЫХ РАБОТ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435597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916832"/>
            <a:ext cx="44999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0" y="5734616"/>
            <a:ext cx="9144000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2.18. Координатно-разметочная машина с цифровой индикацией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(все размеры указаны в миллиметрах): </a:t>
            </a:r>
          </a:p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измерительная головка;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траверса;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разметочная ила;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стол; 5 - станина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6 вопроса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0" y="5596116"/>
            <a:ext cx="9144000" cy="172354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2.19. Координатно-разметочная машина для малогабаритных деталей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(все размеры указаны в миллиметрах):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измерительная головка;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траверса;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разметочная игла;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стол; 5 - станина</a:t>
            </a:r>
          </a:p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48680"/>
            <a:ext cx="468052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625" y="142874"/>
            <a:ext cx="8229600" cy="6938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Инструменты, приспособления и материалы, применяемые при разметке</a:t>
            </a:r>
            <a:endParaRPr lang="ru-RU" sz="3100" dirty="0" smtClean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532859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5486455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2.1. Чертилки: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односторонняя с кольцом;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односторонняя с ручкой;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двусторонняя;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-двусторонняя с ручкой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1052736"/>
            <a:ext cx="3491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Чертилки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являются наиболее простым инструментом для нанесения контура детали на поверхность заготовки и представляют собой стержень с заостренным концом рабочей части.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Рейсмас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используют для нанесения рисок на вертикальной плоскости заготовки (рис. 2.2).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30963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779912" y="5301208"/>
            <a:ext cx="5364088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2.2. Рейсмас: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вертикальная масштабная линейка;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чертилка, закрепленная на вертикальной стойке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Разметочные циркули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применяют для нанесения дуг окружностей и деления отрезков и углов на равные части (рис. 2.3). 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6119337"/>
            <a:ext cx="914400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2.3. Циркуль разметочный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простой;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пружинный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16832"/>
            <a:ext cx="590465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Кернеры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(рис. 2.4) изготавливают из инструментальной стали У7А. Твердость на длине рабочей части (15... 30 мм) должна быть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HRC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52... 57.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572000" y="2780928"/>
            <a:ext cx="2483768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Рис. 2.4. Кернер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44824"/>
            <a:ext cx="590465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44824"/>
            <a:ext cx="2160240" cy="5013176"/>
          </a:xfrm>
          <a:prstGeom prst="rect">
            <a:avLst/>
          </a:prstGeom>
          <a:noFill/>
        </p:spPr>
      </p:pic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2915816" y="5085184"/>
            <a:ext cx="62281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2.5. Кернер Ю.В. Козловского: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1 - корпус;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боек;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ударная головка;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втулка; 5,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пружины;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б, 11 -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ножки;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7,8 -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гайки; Р,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-сменные иглы;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12,14-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винты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220072" y="2645623"/>
            <a:ext cx="3923928" cy="33547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2.6. Инструменты для нанесения центровых отверстий: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колокол;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б, в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угольник-центроискатель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угольник;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линейка;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центроискатель-транспортир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стопорный винт;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линейка;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угольник;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транспортир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514806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2708920"/>
            <a:ext cx="9144000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2.7. Автоматический механический кернер: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кернер;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стержень;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3,5,6-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составные части кернера;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плоская пружина;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7, 11 -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пружины;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ударник; 9 -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заплечик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10 -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сухарь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0648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89040"/>
            <a:ext cx="83529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5780782"/>
            <a:ext cx="9144000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2.8. Электрический кернер: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1 - втулка; 2 - стержень; 3 - кернер; 4,7- пружины; 5 - катушка; б - ударник; 8 - корпус; 9 - электрическая цепь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2039</Words>
  <Application>Microsoft Office PowerPoint</Application>
  <PresentationFormat>Экран (4:3)</PresentationFormat>
  <Paragraphs>187</Paragraphs>
  <Slides>35</Slides>
  <Notes>35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            МДК 01.01. Основы слесарно-сборочных и электромонтажных работ.</vt:lpstr>
      <vt:lpstr>Тема . Разметка</vt:lpstr>
      <vt:lpstr>    1. Сущность и назначение разметки</vt:lpstr>
      <vt:lpstr>       2. Инструменты, приспособления и материалы, применяемые при разметке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Продолжение 1 вопроса</vt:lpstr>
      <vt:lpstr>Продолжение 2 вопроса</vt:lpstr>
      <vt:lpstr>Продолжение 2 вопроса</vt:lpstr>
      <vt:lpstr>Продолжение 2 вопроса</vt:lpstr>
      <vt:lpstr>Продолжение 2 вопроса</vt:lpstr>
      <vt:lpstr>Слайд 18</vt:lpstr>
      <vt:lpstr>Слайд 19</vt:lpstr>
      <vt:lpstr>Слайд 20</vt:lpstr>
      <vt:lpstr>Продолжение 2 вопроса</vt:lpstr>
      <vt:lpstr>3. ПОДГОТОВКА ПОВЕРХНОСТЕЙ ПОД РАЗМЕТКУ. </vt:lpstr>
      <vt:lpstr>Продолжение 3 вопроса</vt:lpstr>
      <vt:lpstr>Слайд 24</vt:lpstr>
      <vt:lpstr>4. Правила выполнения приемов разметки. </vt:lpstr>
      <vt:lpstr>Слайд 26</vt:lpstr>
      <vt:lpstr>Продолжение 4 вопроса</vt:lpstr>
      <vt:lpstr>Продолжение 4 вопроса</vt:lpstr>
      <vt:lpstr>Слайд 29</vt:lpstr>
      <vt:lpstr>Продолжение 4 вопроса</vt:lpstr>
      <vt:lpstr>    5. ТИПИЧНЫЕ ДЕФЕКТЫ ПРИ ВЫПОЛНЕНИИ РАЗМЕТКИ, ПРИЧИНЫ ИХ ПОЯВЛЕНИЯ И СПОСОБЫ ПРЕДУПРЕЖДЕНИЯ</vt:lpstr>
      <vt:lpstr>Продолжение 5 вопроса</vt:lpstr>
      <vt:lpstr>Продолжение 5 вопроса</vt:lpstr>
      <vt:lpstr>6. МЕХАНИЗАЦИЯ РАЗМЕТОЧНЫХ РАБОТ</vt:lpstr>
      <vt:lpstr>Продолжение 6 вопроса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777</cp:lastModifiedBy>
  <cp:revision>46</cp:revision>
  <dcterms:created xsi:type="dcterms:W3CDTF">2011-07-14T12:34:11Z</dcterms:created>
  <dcterms:modified xsi:type="dcterms:W3CDTF">2017-02-05T14:05:08Z</dcterms:modified>
</cp:coreProperties>
</file>