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70" r:id="rId3"/>
    <p:sldId id="262" r:id="rId4"/>
    <p:sldId id="272" r:id="rId5"/>
    <p:sldId id="263" r:id="rId6"/>
    <p:sldId id="264" r:id="rId7"/>
    <p:sldId id="265" r:id="rId8"/>
    <p:sldId id="266" r:id="rId9"/>
    <p:sldId id="267" r:id="rId10"/>
    <p:sldId id="268" r:id="rId11"/>
    <p:sldId id="273" r:id="rId12"/>
    <p:sldId id="274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764704"/>
            <a:ext cx="5112567" cy="3960440"/>
          </a:xfrm>
          <a:prstGeom prst="rect">
            <a:avLst/>
          </a:prstGeom>
          <a:ln w="190500" cap="sq">
            <a:solidFill>
              <a:srgbClr val="C0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4932040" y="5157192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Автор: Кутузова Ирина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воспитатель МБДОУ ДС№31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Кубанский пирог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628800"/>
            <a:ext cx="6552728" cy="42484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Румяные пирожки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78d2167833e2efb75682383f0ec0750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628800"/>
            <a:ext cx="6408712" cy="41764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Пшенная каша с мясом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497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462087"/>
            <a:ext cx="6480720" cy="44151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Вареники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small_28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6667500" cy="4448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Приятного аппетита!!!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bcc6ee61a5029dc7a0c42203ccd3233d_4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700808"/>
            <a:ext cx="6336704" cy="40324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Казачий двор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7488832" cy="46257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Русская печь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8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556792"/>
            <a:ext cx="5832648" cy="439248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Разнообразие кубанской кухни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DSC_02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412776"/>
            <a:ext cx="6192688" cy="46805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Хлеб - всему голова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67178f3899_750cr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628800"/>
            <a:ext cx="7143750" cy="43974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Кубанский борщ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09097242e28a66d2aeadd64a4db77a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628800"/>
            <a:ext cx="6192688" cy="42484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Запечённый карась с овощами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144325-ale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628800"/>
            <a:ext cx="6912768" cy="47525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Утка с яблоками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as-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7128792" cy="46805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Копчёное сало с овощами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G_75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340768"/>
            <a:ext cx="7560840" cy="47525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68</TotalTime>
  <Words>45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Слайд 1</vt:lpstr>
      <vt:lpstr>Казачий двор</vt:lpstr>
      <vt:lpstr>Русская печь</vt:lpstr>
      <vt:lpstr>Разнообразие кубанской кухни</vt:lpstr>
      <vt:lpstr>Хлеб - всему голова</vt:lpstr>
      <vt:lpstr>Кубанский борщ</vt:lpstr>
      <vt:lpstr>Запечённый карась с овощами</vt:lpstr>
      <vt:lpstr>Утка с яблоками</vt:lpstr>
      <vt:lpstr>Копчёное сало с овощами</vt:lpstr>
      <vt:lpstr>Кубанский пирог</vt:lpstr>
      <vt:lpstr>Румяные пирожки</vt:lpstr>
      <vt:lpstr>Пшенная каша с мясом</vt:lpstr>
      <vt:lpstr>Вареники</vt:lpstr>
      <vt:lpstr>Приятного аппетита!!!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кубанской кухни</dc:title>
  <dc:creator>Валера</dc:creator>
  <cp:lastModifiedBy>Валера</cp:lastModifiedBy>
  <cp:revision>13</cp:revision>
  <dcterms:created xsi:type="dcterms:W3CDTF">2017-02-01T18:22:09Z</dcterms:created>
  <dcterms:modified xsi:type="dcterms:W3CDTF">2017-02-05T06:53:42Z</dcterms:modified>
</cp:coreProperties>
</file>