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8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9567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875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067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584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8758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645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8491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Саша</cp:lastModifiedBy>
  <cp:revision>1</cp:revision>
  <dcterms:created xsi:type="dcterms:W3CDTF">2017-02-06T16:32:13Z</dcterms:created>
  <dcterms:modified xsi:type="dcterms:W3CDTF">2017-02-06T16:58:35Z</dcterms:modified>
</cp:coreProperties>
</file>