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E6FD9-1287-43A7-8D75-2A2A33BBC5B6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BBF71-2967-4E67-8EEC-C706799B18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Администратор\Мои документы\Мои рисунки\С.К.Тока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3999" cy="4857784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Мои документы\Мои рисунки\anchimaa-toka-hertek-amyrbitovna-small1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 l="11307" t="54115" r="9541" b="10447"/>
          <a:stretch>
            <a:fillRect/>
          </a:stretch>
        </p:blipFill>
        <p:spPr bwMode="auto">
          <a:xfrm>
            <a:off x="7722332" y="500042"/>
            <a:ext cx="1421668" cy="1500198"/>
          </a:xfrm>
          <a:prstGeom prst="rect">
            <a:avLst/>
          </a:prstGeom>
          <a:noFill/>
        </p:spPr>
      </p:pic>
      <p:pic>
        <p:nvPicPr>
          <p:cNvPr id="4101" name="Picture 5" descr="C:\Documents and Settings\Администратор\Мои документы\Мои рисунки\1083d755c2a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857760"/>
            <a:ext cx="3357586" cy="2334313"/>
          </a:xfrm>
          <a:prstGeom prst="rect">
            <a:avLst/>
          </a:prstGeom>
          <a:noFill/>
        </p:spPr>
      </p:pic>
      <p:pic>
        <p:nvPicPr>
          <p:cNvPr id="10" name="Picture 5" descr="C:\Documents and Settings\Администратор\Мои документы\Мои рисунки\1083d755c2a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714876" y="4786322"/>
            <a:ext cx="3249710" cy="2477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07157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Хурал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үези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Администратор\Мои документы\Мои рисунки\1295607139_lyud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14488"/>
            <a:ext cx="8786874" cy="4429156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Мои документы\Мои рисунки\148e5562e61146f649a8ca4365270a99.jpg"/>
          <p:cNvPicPr>
            <a:picLocks noChangeAspect="1" noChangeArrowheads="1"/>
          </p:cNvPicPr>
          <p:nvPr/>
        </p:nvPicPr>
        <p:blipFill>
          <a:blip r:embed="rId3"/>
          <a:srcRect t="51875" b="29375"/>
          <a:stretch>
            <a:fillRect/>
          </a:stretch>
        </p:blipFill>
        <p:spPr bwMode="auto">
          <a:xfrm>
            <a:off x="0" y="0"/>
            <a:ext cx="3810000" cy="714380"/>
          </a:xfrm>
          <a:prstGeom prst="rect">
            <a:avLst/>
          </a:prstGeom>
          <a:noFill/>
        </p:spPr>
      </p:pic>
      <p:pic>
        <p:nvPicPr>
          <p:cNvPr id="6" name="Picture 3" descr="C:\Documents and Settings\Администратор\Мои документы\Мои рисунки\148e5562e61146f649a8ca4365270a99.jpg"/>
          <p:cNvPicPr>
            <a:picLocks noChangeAspect="1" noChangeArrowheads="1"/>
          </p:cNvPicPr>
          <p:nvPr/>
        </p:nvPicPr>
        <p:blipFill>
          <a:blip r:embed="rId3"/>
          <a:srcRect t="51875" b="29375"/>
          <a:stretch>
            <a:fillRect/>
          </a:stretch>
        </p:blipFill>
        <p:spPr bwMode="auto">
          <a:xfrm>
            <a:off x="3643306" y="0"/>
            <a:ext cx="3810000" cy="714380"/>
          </a:xfrm>
          <a:prstGeom prst="rect">
            <a:avLst/>
          </a:prstGeom>
          <a:noFill/>
        </p:spPr>
      </p:pic>
      <p:pic>
        <p:nvPicPr>
          <p:cNvPr id="7" name="Picture 3" descr="C:\Documents and Settings\Администратор\Мои документы\Мои рисунки\148e5562e61146f649a8ca4365270a99.jpg"/>
          <p:cNvPicPr>
            <a:picLocks noChangeAspect="1" noChangeArrowheads="1"/>
          </p:cNvPicPr>
          <p:nvPr/>
        </p:nvPicPr>
        <p:blipFill>
          <a:blip r:embed="rId3"/>
          <a:srcRect t="51875" b="29375"/>
          <a:stretch>
            <a:fillRect/>
          </a:stretch>
        </p:blipFill>
        <p:spPr bwMode="auto">
          <a:xfrm>
            <a:off x="5334000" y="0"/>
            <a:ext cx="3810000" cy="714380"/>
          </a:xfrm>
          <a:prstGeom prst="rect">
            <a:avLst/>
          </a:prstGeom>
          <a:noFill/>
        </p:spPr>
      </p:pic>
      <p:pic>
        <p:nvPicPr>
          <p:cNvPr id="8" name="Picture 3" descr="C:\Documents and Settings\Администратор\Мои документы\Мои рисунки\148e5562e61146f649a8ca4365270a99.jpg"/>
          <p:cNvPicPr>
            <a:picLocks noChangeAspect="1" noChangeArrowheads="1"/>
          </p:cNvPicPr>
          <p:nvPr/>
        </p:nvPicPr>
        <p:blipFill>
          <a:blip r:embed="rId3"/>
          <a:srcRect t="51875" b="29375"/>
          <a:stretch>
            <a:fillRect/>
          </a:stretch>
        </p:blipFill>
        <p:spPr bwMode="auto">
          <a:xfrm>
            <a:off x="0" y="6143620"/>
            <a:ext cx="3810000" cy="714380"/>
          </a:xfrm>
          <a:prstGeom prst="rect">
            <a:avLst/>
          </a:prstGeom>
          <a:noFill/>
        </p:spPr>
      </p:pic>
      <p:pic>
        <p:nvPicPr>
          <p:cNvPr id="9" name="Picture 3" descr="C:\Documents and Settings\Администратор\Мои документы\Мои рисунки\148e5562e61146f649a8ca4365270a99.jpg"/>
          <p:cNvPicPr>
            <a:picLocks noChangeAspect="1" noChangeArrowheads="1"/>
          </p:cNvPicPr>
          <p:nvPr/>
        </p:nvPicPr>
        <p:blipFill>
          <a:blip r:embed="rId3"/>
          <a:srcRect t="51875" b="29375"/>
          <a:stretch>
            <a:fillRect/>
          </a:stretch>
        </p:blipFill>
        <p:spPr bwMode="auto">
          <a:xfrm>
            <a:off x="2786050" y="6143620"/>
            <a:ext cx="3810000" cy="714380"/>
          </a:xfrm>
          <a:prstGeom prst="rect">
            <a:avLst/>
          </a:prstGeom>
          <a:noFill/>
        </p:spPr>
      </p:pic>
      <p:pic>
        <p:nvPicPr>
          <p:cNvPr id="10" name="Picture 3" descr="C:\Documents and Settings\Администратор\Мои документы\Мои рисунки\148e5562e61146f649a8ca4365270a99.jpg"/>
          <p:cNvPicPr>
            <a:picLocks noChangeAspect="1" noChangeArrowheads="1"/>
          </p:cNvPicPr>
          <p:nvPr/>
        </p:nvPicPr>
        <p:blipFill>
          <a:blip r:embed="rId3"/>
          <a:srcRect t="51875" b="29375"/>
          <a:stretch>
            <a:fillRect/>
          </a:stretch>
        </p:blipFill>
        <p:spPr bwMode="auto">
          <a:xfrm>
            <a:off x="5334000" y="6143620"/>
            <a:ext cx="3810000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/>
          <a:lstStyle/>
          <a:p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Салчак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Тока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C:\Documents and Settings\Администратор\Мои документы\Мои рисунки\1320992035_salchak-tok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285860"/>
            <a:ext cx="5106784" cy="5302514"/>
          </a:xfrm>
          <a:prstGeom prst="rect">
            <a:avLst/>
          </a:prstGeom>
          <a:noFill/>
        </p:spPr>
      </p:pic>
      <p:pic>
        <p:nvPicPr>
          <p:cNvPr id="6" name="Picture 3" descr="C:\Documents and Settings\Администратор\Мои документы\Мои рисунки\148e5562e61146f649a8ca4365270a99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51875" b="29375"/>
          <a:stretch>
            <a:fillRect/>
          </a:stretch>
        </p:blipFill>
        <p:spPr bwMode="auto">
          <a:xfrm rot="16200000">
            <a:off x="5072058" y="2786058"/>
            <a:ext cx="6858000" cy="1285884"/>
          </a:xfrm>
          <a:prstGeom prst="rect">
            <a:avLst/>
          </a:prstGeom>
          <a:noFill/>
        </p:spPr>
      </p:pic>
      <p:pic>
        <p:nvPicPr>
          <p:cNvPr id="7" name="Picture 3" descr="C:\Documents and Settings\Администратор\Мои документы\Мои рисунки\148e5562e61146f649a8ca4365270a99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51875" b="29375"/>
          <a:stretch>
            <a:fillRect/>
          </a:stretch>
        </p:blipFill>
        <p:spPr bwMode="auto">
          <a:xfrm rot="16200000">
            <a:off x="-2786058" y="2786058"/>
            <a:ext cx="6858000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6429420" cy="92867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Анчимаа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Амырбитовна</a:t>
            </a:r>
            <a:r>
              <a:rPr lang="ru-RU" dirty="0" smtClean="0">
                <a:solidFill>
                  <a:srgbClr val="00B050"/>
                </a:solidFill>
              </a:rPr>
              <a:t> Тока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Documents and Settings\Администратор\Мои документы\Мои рисунки\anchimaa-toka-hertek-amyrbitovna-small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720" t="5144" r="10576" b="47271"/>
          <a:stretch>
            <a:fillRect/>
          </a:stretch>
        </p:blipFill>
        <p:spPr bwMode="auto">
          <a:xfrm>
            <a:off x="2214546" y="857232"/>
            <a:ext cx="4714908" cy="4508942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Мои документы\Мои рисунки\66163049_722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1285852" y="5357800"/>
            <a:ext cx="6429419" cy="1500200"/>
          </a:xfrm>
          <a:prstGeom prst="rect">
            <a:avLst/>
          </a:prstGeom>
          <a:noFill/>
        </p:spPr>
      </p:pic>
      <p:pic>
        <p:nvPicPr>
          <p:cNvPr id="6" name="Picture 3" descr="C:\Documents and Settings\Администратор\Мои документы\Мои рисунки\148e5562e61146f649a8ca4365270a99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51875" b="29375"/>
          <a:stretch>
            <a:fillRect/>
          </a:stretch>
        </p:blipFill>
        <p:spPr bwMode="auto">
          <a:xfrm rot="16200000">
            <a:off x="-2786058" y="2786058"/>
            <a:ext cx="6858000" cy="1285884"/>
          </a:xfrm>
          <a:prstGeom prst="rect">
            <a:avLst/>
          </a:prstGeom>
          <a:noFill/>
        </p:spPr>
      </p:pic>
      <p:pic>
        <p:nvPicPr>
          <p:cNvPr id="7" name="Picture 3" descr="C:\Documents and Settings\Администратор\Мои документы\Мои рисунки\148e5562e61146f649a8ca4365270a99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51875" b="29375"/>
          <a:stretch>
            <a:fillRect/>
          </a:stretch>
        </p:blipFill>
        <p:spPr bwMode="auto">
          <a:xfrm rot="16200000">
            <a:off x="5072058" y="2786058"/>
            <a:ext cx="6858000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Араттың сөзү аңгы-аңгы чылдарда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Администратор\Мои документы\Мои рисунки\bh06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3050499" cy="4525963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Мои документы\Мои рисунки\images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14488"/>
            <a:ext cx="2967056" cy="4511136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Мои документы\Мои рисунки\apero1.gif"/>
          <p:cNvPicPr>
            <a:picLocks noChangeAspect="1" noChangeArrowheads="1"/>
          </p:cNvPicPr>
          <p:nvPr/>
        </p:nvPicPr>
        <p:blipFill>
          <a:blip r:embed="rId4"/>
          <a:srcRect l="5263" t="2631" r="2631" b="2631"/>
          <a:stretch>
            <a:fillRect/>
          </a:stretch>
        </p:blipFill>
        <p:spPr bwMode="auto">
          <a:xfrm>
            <a:off x="6072198" y="4286232"/>
            <a:ext cx="2500330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Администратор\Мои документы\Мои рисунки\1309514927_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86874" cy="6415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Тос</a:t>
            </a:r>
            <a:r>
              <a:rPr lang="ru-RU" dirty="0" smtClean="0"/>
              <a:t> </a:t>
            </a:r>
            <a:r>
              <a:rPr lang="ru-RU" dirty="0" err="1" smtClean="0"/>
              <a:t>чадыр</a:t>
            </a:r>
            <a:endParaRPr lang="ru-RU" dirty="0"/>
          </a:p>
        </p:txBody>
      </p:sp>
      <p:pic>
        <p:nvPicPr>
          <p:cNvPr id="7170" name="Picture 2" descr="C:\Documents and Settings\Администратор\Мои документы\Мои рисунки\чу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3861"/>
          <a:stretch>
            <a:fillRect/>
          </a:stretch>
        </p:blipFill>
        <p:spPr bwMode="auto">
          <a:xfrm>
            <a:off x="686981" y="1401857"/>
            <a:ext cx="7885547" cy="5094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Салчак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Токага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тураскааткан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хөрек тураскаалы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Администратор\Мои документы\Мои рисунки\Salchak-Tok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9184" y="1600200"/>
            <a:ext cx="678563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16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Хурал үези</vt:lpstr>
      <vt:lpstr>Салчак Тока</vt:lpstr>
      <vt:lpstr>Анчимаа Амырбитовна Тока</vt:lpstr>
      <vt:lpstr>Араттың сөзү аңгы-аңгы чылдарда</vt:lpstr>
      <vt:lpstr>Презентация PowerPoint</vt:lpstr>
      <vt:lpstr>Тос чадыр</vt:lpstr>
      <vt:lpstr>Салчак Токага тураскааткан  хөрек тураскаалы</vt:lpstr>
    </vt:vector>
  </TitlesOfParts>
  <Company>МОУ СОШ с.Бурен-Хем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18</cp:lastModifiedBy>
  <cp:revision>4</cp:revision>
  <dcterms:created xsi:type="dcterms:W3CDTF">2011-12-14T12:01:21Z</dcterms:created>
  <dcterms:modified xsi:type="dcterms:W3CDTF">2016-12-09T07:33:19Z</dcterms:modified>
</cp:coreProperties>
</file>