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81" r:id="rId2"/>
    <p:sldId id="257" r:id="rId3"/>
    <p:sldId id="259" r:id="rId4"/>
    <p:sldId id="260" r:id="rId5"/>
    <p:sldId id="258" r:id="rId6"/>
    <p:sldId id="261" r:id="rId7"/>
    <p:sldId id="270" r:id="rId8"/>
    <p:sldId id="283" r:id="rId9"/>
    <p:sldId id="266" r:id="rId10"/>
    <p:sldId id="286" r:id="rId11"/>
    <p:sldId id="287" r:id="rId12"/>
    <p:sldId id="288" r:id="rId13"/>
    <p:sldId id="263" r:id="rId14"/>
    <p:sldId id="264" r:id="rId15"/>
    <p:sldId id="265" r:id="rId16"/>
    <p:sldId id="262" r:id="rId17"/>
    <p:sldId id="267" r:id="rId18"/>
    <p:sldId id="279" r:id="rId19"/>
    <p:sldId id="268" r:id="rId20"/>
    <p:sldId id="269" r:id="rId21"/>
    <p:sldId id="284" r:id="rId22"/>
    <p:sldId id="285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8768" autoAdjust="0"/>
  </p:normalViewPr>
  <p:slideViewPr>
    <p:cSldViewPr>
      <p:cViewPr varScale="1">
        <p:scale>
          <a:sx n="63" d="100"/>
          <a:sy n="63" d="100"/>
        </p:scale>
        <p:origin x="-120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29C520C-6685-47B9-B821-07F18BFE8511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6B05AC1-CAC9-4817-8854-D43C84634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37601-BC2E-40DF-A7AD-B26EC234E8B7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46FB2-37B5-422F-8B27-30EF1215A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32AA7-7BA9-4533-90C6-FDCF146A5E6C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0139-93C5-439D-A5C2-0CBD3B9DE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4DA4F-11F2-4055-A296-2C52CA016F50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3BB9-7507-4190-9957-CB597FF76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5916D-64F1-4AB0-8747-BF8E57DA8F14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CDE61-8B13-452F-AEAD-19C03EDD0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7510A-BBA9-4286-96F5-1DAFCDA361E2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4546-9D50-439E-BF78-DCBD0FDF8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5E4AD-8914-4E39-8D2B-4EA39060D0C6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9337-E388-4ACB-BE22-E74EF164F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935B-CD83-4461-90A0-F1116732AE39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5AE62-8FE1-4FC6-BC1A-CC87B781C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6196B-0BB1-452F-BEB6-4D900C9D7FFD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41464-A815-4BF3-847D-FB68704C8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293A-4FDF-46B6-A42F-BAF49D959E15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9619-A6B0-42AD-BD23-E774F1208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C10F1-33DF-4880-854C-79552CB04D4D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BE016-F117-44DE-9BC2-66379F1CA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3C740-338C-4847-9734-5A9F9E8316FC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C8F2F-05ED-48D8-94BD-63E187B4F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8D9A69C-2578-4225-B179-7E5EE9D78D85}" type="datetimeFigureOut">
              <a:rPr lang="ru-RU"/>
              <a:pPr>
                <a:defRPr/>
              </a:pPr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0841BEC-5942-4A30-9679-100B1CE7B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86" r:id="rId7"/>
    <p:sldLayoutId id="2147483687" r:id="rId8"/>
    <p:sldLayoutId id="2147483688" r:id="rId9"/>
    <p:sldLayoutId id="2147483679" r:id="rId10"/>
    <p:sldLayoutId id="214748368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1\Desktop\огонь!\viewer.png"/>
          <p:cNvPicPr>
            <a:picLocks noChangeAspect="1" noChangeArrowheads="1"/>
          </p:cNvPicPr>
          <p:nvPr/>
        </p:nvPicPr>
        <p:blipFill>
          <a:blip r:embed="rId2"/>
          <a:srcRect l="13564" t="9940" r="16267" b="15755"/>
          <a:stretch>
            <a:fillRect/>
          </a:stretch>
        </p:blipFill>
        <p:spPr bwMode="auto">
          <a:xfrm>
            <a:off x="-107950" y="-19050"/>
            <a:ext cx="92519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643063"/>
            <a:ext cx="9144000" cy="1692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деятельность: «ОГОНЬ! ДРУГ ИЛИ ВРАГ»</a:t>
            </a:r>
          </a:p>
          <a:p>
            <a:pPr algn="ctr"/>
            <a:r>
              <a:rPr lang="ru-RU" sz="4400" b="1" i="1">
                <a:solidFill>
                  <a:srgbClr val="FFFF00"/>
                </a:solidFill>
                <a:latin typeface="Segoe Script"/>
                <a:ea typeface="Shonar Bangla"/>
                <a:cs typeface="Shonar Bangla"/>
              </a:rPr>
              <a:t>СКАЗКА О ДОБРОМ И ЗЛОМ ОГНЕ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0" y="6143625"/>
            <a:ext cx="9144000" cy="714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                                              Масляная лампа</a:t>
            </a:r>
          </a:p>
        </p:txBody>
      </p:sp>
      <p:pic>
        <p:nvPicPr>
          <p:cNvPr id="23555" name="Picture 2" descr="C:\Users\1\Desktop\огонь!\jy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6302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457200" y="6143625"/>
            <a:ext cx="8229600" cy="714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i="1" smtClean="0"/>
              <a:t>                                        </a:t>
            </a:r>
            <a:r>
              <a:rPr lang="ru-RU" sz="2800" b="1" i="1" smtClean="0"/>
              <a:t>Керосиновая лампа</a:t>
            </a:r>
          </a:p>
        </p:txBody>
      </p:sp>
      <p:pic>
        <p:nvPicPr>
          <p:cNvPr id="24579" name="Picture 2" descr="C:\Users\1\Desktop\огонь!\waeqzai9ndgipr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0" y="6072188"/>
            <a:ext cx="9144000" cy="7858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                                      Обыкновенная лампочка</a:t>
            </a:r>
          </a:p>
        </p:txBody>
      </p:sp>
      <p:pic>
        <p:nvPicPr>
          <p:cNvPr id="25603" name="Picture 2" descr="C:\Users\1\Desktop\огонь!\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0" y="5857875"/>
            <a:ext cx="9144000" cy="10001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	На огне готовят пищу. Сначала готовили еду в котелке  на костре.</a:t>
            </a:r>
          </a:p>
        </p:txBody>
      </p:sp>
      <p:pic>
        <p:nvPicPr>
          <p:cNvPr id="26627" name="Picture 2" descr="C:\Users\1\Desktop\огонь!\79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925195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0" y="6143625"/>
            <a:ext cx="9144000" cy="714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Сейчас люди используют газ и газовую плиту.</a:t>
            </a:r>
          </a:p>
        </p:txBody>
      </p:sp>
      <p:pic>
        <p:nvPicPr>
          <p:cNvPr id="27651" name="Picture 2" descr="C:\Users\1\Desktop\огонь!\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0" y="6143625"/>
            <a:ext cx="9144000" cy="714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                                       Огонь согревает</a:t>
            </a:r>
          </a:p>
        </p:txBody>
      </p:sp>
      <p:pic>
        <p:nvPicPr>
          <p:cNvPr id="28675" name="Picture 2" descr="C:\Users\1\Desktop\огонь!\20081211102739_400_auto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0" y="5786438"/>
            <a:ext cx="9144000" cy="10715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	С его помощью совершается много полезных дел, кузнецы на огне ковали изделия из металла.</a:t>
            </a:r>
          </a:p>
        </p:txBody>
      </p:sp>
      <p:pic>
        <p:nvPicPr>
          <p:cNvPr id="29699" name="Picture 2" descr="C:\Users\1\Desktop\огонь!\15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763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0" y="6000750"/>
            <a:ext cx="9144000" cy="857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i="1" smtClean="0"/>
              <a:t>                         </a:t>
            </a:r>
            <a:r>
              <a:rPr lang="ru-RU" sz="2800" b="1" i="1" smtClean="0"/>
              <a:t>Подковы, орудия труда.</a:t>
            </a:r>
            <a:endParaRPr lang="ru-RU" sz="2800" smtClean="0"/>
          </a:p>
        </p:txBody>
      </p:sp>
      <p:pic>
        <p:nvPicPr>
          <p:cNvPr id="30723" name="Picture 2" descr="C:\Users\1\Desktop\огонь!\0030-047-Kuzne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>
          <a:xfrm>
            <a:off x="0" y="5857875"/>
            <a:ext cx="9144000" cy="13573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b="1" i="1" smtClean="0"/>
              <a:t>	</a:t>
            </a:r>
            <a:r>
              <a:rPr lang="ru-RU" sz="2800" b="1" i="1" smtClean="0"/>
              <a:t>Огонь  заставляет работать машины, космические корабли, запускать ракеты.</a:t>
            </a:r>
          </a:p>
        </p:txBody>
      </p:sp>
      <p:pic>
        <p:nvPicPr>
          <p:cNvPr id="31747" name="Picture 2" descr="C:\Users\1\Desktop\23 февраля\1355723595_smer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00750"/>
            <a:ext cx="9144000" cy="857250"/>
          </a:xfrm>
        </p:spPr>
        <p:txBody>
          <a:bodyPr rtlCol="0">
            <a:normAutofit fontScale="85000"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Огнем  украшают  праздники, запускают фейерверки</a:t>
            </a:r>
            <a:endParaRPr lang="ru-RU" b="1" i="1" dirty="0"/>
          </a:p>
        </p:txBody>
      </p:sp>
      <p:pic>
        <p:nvPicPr>
          <p:cNvPr id="32771" name="Picture 2" descr="C:\Users\1\Desktop\огонь!\1231065875_fireworks-show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00768"/>
            <a:ext cx="9144000" cy="107157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</a:t>
            </a:r>
            <a:r>
              <a:rPr lang="ru-RU" sz="2800" i="1" dirty="0" smtClean="0">
                <a:solidFill>
                  <a:schemeClr val="tx1"/>
                </a:solidFill>
              </a:rPr>
              <a:t>Жил-был Огонь.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 	Был он очень безжалостным  и   горячим. 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642938"/>
            <a:ext cx="8229600" cy="571500"/>
          </a:xfrm>
        </p:spPr>
        <p:txBody>
          <a:bodyPr rtlCol="0">
            <a:normAutofit fontScale="92500"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/>
              <a:t>ИИИ</a:t>
            </a:r>
            <a:endParaRPr lang="ru-RU" dirty="0"/>
          </a:p>
        </p:txBody>
      </p:sp>
      <p:pic>
        <p:nvPicPr>
          <p:cNvPr id="15363" name="Picture 2" descr="C:\Users\1\Desktop\огонь!\image_186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0" y="6143625"/>
            <a:ext cx="9144000" cy="714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              Огнем зажигают бенгальские огни.</a:t>
            </a:r>
          </a:p>
        </p:txBody>
      </p:sp>
      <p:pic>
        <p:nvPicPr>
          <p:cNvPr id="33795" name="Picture 2" descr="C:\Users\1\Desktop\огонь!\z_f82f55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>
          <a:xfrm>
            <a:off x="0" y="5000625"/>
            <a:ext cx="9144000" cy="1857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b="1" i="1" smtClean="0"/>
              <a:t>	 </a:t>
            </a:r>
            <a:r>
              <a:rPr lang="ru-RU" sz="2800" b="1" i="1" smtClean="0"/>
              <a:t>Олимпийский огонь – один из символов </a:t>
            </a:r>
          </a:p>
          <a:p>
            <a:pPr>
              <a:buFont typeface="Wingdings 2" pitchFamily="18" charset="2"/>
              <a:buNone/>
            </a:pPr>
            <a:r>
              <a:rPr lang="ru-RU" sz="2800" b="1" i="1" smtClean="0"/>
              <a:t>	Олимпийских игр. Его зажигают в  городе проведения игр,  во время их открытия, и он горит непрерывно до их окончания. </a:t>
            </a:r>
          </a:p>
        </p:txBody>
      </p:sp>
      <p:pic>
        <p:nvPicPr>
          <p:cNvPr id="34819" name="Picture 2" descr="C:\Users\1\Desktop\огонь!\information_items_436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6454"/>
            <a:ext cx="9144000" cy="10715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>
          <a:xfrm>
            <a:off x="457200" y="3643313"/>
            <a:ext cx="8229600" cy="785812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35843" name="Picture 2" descr="C:\Users\1\Desktop\огонь!\image30540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0" y="5786438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Corbel" pitchFamily="34" charset="0"/>
              </a:rPr>
              <a:t>              Огонь символизирует борьбу за победу,</a:t>
            </a:r>
          </a:p>
          <a:p>
            <a:r>
              <a:rPr lang="ru-RU" sz="2800" b="1" i="1">
                <a:latin typeface="Corbel" pitchFamily="34" charset="0"/>
              </a:rPr>
              <a:t>                                     а так же мир, дружбу</a:t>
            </a:r>
            <a:endParaRPr lang="ru-RU" sz="28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>
          <a:xfrm>
            <a:off x="0" y="5643563"/>
            <a:ext cx="9144000" cy="12144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</a:t>
            </a:r>
            <a:r>
              <a:rPr lang="ru-RU" sz="2800" b="1" i="1" smtClean="0"/>
              <a:t>Люди склоняют головы перед вечным огнем и          возлагают цветы у памятников героям.</a:t>
            </a:r>
          </a:p>
        </p:txBody>
      </p:sp>
      <p:pic>
        <p:nvPicPr>
          <p:cNvPr id="36867" name="Picture 2" descr="C:\Users\1\Desktop\огонь!\79a145e8ff29ba741d975ca7772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50"/>
            <a:ext cx="914400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7890" name="Объект 2"/>
          <p:cNvSpPr>
            <a:spLocks noGrp="1"/>
          </p:cNvSpPr>
          <p:nvPr>
            <p:ph idx="1"/>
          </p:nvPr>
        </p:nvSpPr>
        <p:spPr>
          <a:xfrm>
            <a:off x="0" y="5429250"/>
            <a:ext cx="9144000" cy="14287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     Если не затушить костер, то этот маленький  безобидный  огонек  может  превратиться  в злейшего врага.</a:t>
            </a:r>
          </a:p>
          <a:p>
            <a:endParaRPr lang="ru-RU" sz="2800" b="1" i="1" smtClean="0"/>
          </a:p>
        </p:txBody>
      </p:sp>
      <p:pic>
        <p:nvPicPr>
          <p:cNvPr id="37891" name="Picture 2" descr="C:\Users\1\Desktop\огонь!\5_Fire_Activity_Northside_Boo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400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8914" name="Объект 2"/>
          <p:cNvSpPr>
            <a:spLocks noGrp="1"/>
          </p:cNvSpPr>
          <p:nvPr>
            <p:ph idx="1"/>
          </p:nvPr>
        </p:nvSpPr>
        <p:spPr>
          <a:xfrm>
            <a:off x="0" y="5500688"/>
            <a:ext cx="9144000" cy="10001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	Огонь уничтожит  деревья, растения,  животных, птиц, насекомых – всю окружающую  природу.</a:t>
            </a:r>
          </a:p>
        </p:txBody>
      </p:sp>
      <p:pic>
        <p:nvPicPr>
          <p:cNvPr id="38915" name="Picture 2" descr="C:\Users\1\Desktop\огонь!\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500688"/>
            <a:ext cx="9144000" cy="1357312"/>
          </a:xfrm>
        </p:spPr>
        <p:txBody>
          <a:bodyPr rtlCol="0">
            <a:normAutofit fontScale="2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1200" b="1" i="1" dirty="0" smtClean="0"/>
              <a:t>    Огонь может перекинуться из леса на жилые дома, а  там живут люди. Это опасно. Люди могут получить ожоги и даже погибнуть.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9939" name="Picture 2" descr="C:\Users\1\Desktop\огонь!\24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0962" name="Объект 2"/>
          <p:cNvSpPr>
            <a:spLocks noGrp="1"/>
          </p:cNvSpPr>
          <p:nvPr>
            <p:ph idx="1"/>
          </p:nvPr>
        </p:nvSpPr>
        <p:spPr>
          <a:xfrm>
            <a:off x="0" y="5929313"/>
            <a:ext cx="9144000" cy="9286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     Чтобы спастись от злого огня надо вызвать        пожарных.</a:t>
            </a:r>
          </a:p>
        </p:txBody>
      </p:sp>
      <p:pic>
        <p:nvPicPr>
          <p:cNvPr id="40963" name="Picture 2" descr="C:\Users\1\Desktop\огонь!\img_176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72188"/>
            <a:ext cx="9144000" cy="785812"/>
          </a:xfrm>
        </p:spPr>
        <p:txBody>
          <a:bodyPr rtlCol="0">
            <a:normAutofit fontScale="925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  Пусть знает каждый гражданин, набираем   -   </a:t>
            </a:r>
            <a:r>
              <a:rPr lang="ru-RU" sz="3900" b="1" i="1" dirty="0" smtClean="0"/>
              <a:t>01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41987" name="Picture 2" descr="C:\Users\1\Desktop\огонь!\mitih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Пожарная машина быстро довезет пожарных до места и никто не погибнет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929313"/>
            <a:ext cx="9144000" cy="928687"/>
          </a:xfrm>
        </p:spPr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/>
              <a:t>          Пожарная машина быстро довезет пожарных до места  и никто не погибнет.</a:t>
            </a:r>
            <a:endParaRPr lang="ru-RU" sz="2800" b="1" i="1" dirty="0"/>
          </a:p>
        </p:txBody>
      </p:sp>
      <p:pic>
        <p:nvPicPr>
          <p:cNvPr id="43011" name="Picture 2" descr="C:\Users\1\Desktop\огонь!\l_mns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72206"/>
            <a:ext cx="9144000" cy="7857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</a:t>
            </a:r>
            <a:r>
              <a:rPr lang="ru-RU" sz="2800" i="1" dirty="0" smtClean="0">
                <a:solidFill>
                  <a:schemeClr val="tx1"/>
                </a:solidFill>
              </a:rPr>
              <a:t>Гулял огонь, где хотел.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0" y="4857750"/>
            <a:ext cx="9144000" cy="642938"/>
          </a:xfrm>
        </p:spPr>
        <p:txBody>
          <a:bodyPr/>
          <a:lstStyle/>
          <a:p>
            <a:endParaRPr lang="ru-RU" sz="2800" b="1" i="1" smtClean="0"/>
          </a:p>
        </p:txBody>
      </p:sp>
      <p:pic>
        <p:nvPicPr>
          <p:cNvPr id="16387" name="Picture 2" descr="C:\Users\1\Desktop\огонь!\pojar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21388"/>
            <a:ext cx="9144000" cy="8366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1600" smtClean="0"/>
              <a:t>	</a:t>
            </a:r>
            <a:r>
              <a:rPr lang="ru-RU" sz="2400" i="1" smtClean="0"/>
              <a:t>                                        </a:t>
            </a:r>
            <a:r>
              <a:rPr lang="ru-RU" sz="2400" b="1" i="1" smtClean="0"/>
              <a:t>СПАСИБО ЗА ВНИМАНИЕ!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1800" b="1" i="1" smtClean="0"/>
              <a:t>	</a:t>
            </a:r>
          </a:p>
        </p:txBody>
      </p:sp>
      <p:pic>
        <p:nvPicPr>
          <p:cNvPr id="44035" name="Picture 2" descr="C:\Users\1\Desktop\огонь!\rose-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0" y="5857875"/>
            <a:ext cx="9144000" cy="10001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	По лесам, деревьям. Никого Огонь не щадил на своем пути и был  злейшим  врагом  всего  живого.</a:t>
            </a:r>
          </a:p>
        </p:txBody>
      </p:sp>
      <p:pic>
        <p:nvPicPr>
          <p:cNvPr id="17411" name="Picture 2" descr="C:\Users\1\Desktop\огонь!\0021-021-Les-i-pozh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143500"/>
            <a:ext cx="9144000" cy="1928813"/>
          </a:xfrm>
        </p:spPr>
        <p:txBody>
          <a:bodyPr rtlCol="0">
            <a:normAutofit fontScale="5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</a:t>
            </a:r>
            <a:r>
              <a:rPr lang="ru-RU" b="1" i="1" dirty="0" smtClean="0"/>
              <a:t>И вот однажды повстречался на его пути Человек, и сказал Человек: «Давай, Огонь померяемся силой, Огонь отвечает: «Да куда тебе Человек, со мной силой мериться». А Человек настаивал на своем. Огонь и согласился. Вот и начался у них бой. Человек заманил Огонь к реке и прыгнул в воду. Схватил Человек мокрой рукой языки  пламени и хотел затушить. Взмолился Огонь: «Не туши меня, Человек, верой и правдой тебе служить буду». Пожалел его Человек, заставил служить себе. Вот так и начал Огонь служить Человеку и стал его другом. </a:t>
            </a:r>
            <a:endParaRPr lang="ru-RU" b="1" i="1" dirty="0"/>
          </a:p>
        </p:txBody>
      </p:sp>
      <p:pic>
        <p:nvPicPr>
          <p:cNvPr id="18435" name="Picture 2" descr="C:\Users\1\Desktop\огонь!\8108277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25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0" y="5357813"/>
            <a:ext cx="9144000" cy="1500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/>
              <a:t>	Огонь – давний друг человека. В первобытные времена человек научился  добывать огонь с помощью солнца.</a:t>
            </a:r>
          </a:p>
        </p:txBody>
      </p:sp>
      <p:pic>
        <p:nvPicPr>
          <p:cNvPr id="19459" name="Picture 2" descr="C:\Users\1\Desktop\огонь!\6e0461031f41e39f3b804b842ead4a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85813"/>
            <a:ext cx="9144000" cy="628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72206"/>
            <a:ext cx="9144000" cy="57150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</a:rPr>
              <a:t>                       Время шло и человек изобрел спички.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20482" name="Picture 2" descr="E:\огонь!\get_im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72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10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929313"/>
            <a:ext cx="9144000" cy="928687"/>
          </a:xfrm>
        </p:spPr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/>
              <a:t>	Огонь обеспечивает человека светом. Это лучина, она освещала комнату человека.</a:t>
            </a:r>
            <a:endParaRPr lang="ru-RU" sz="2800" b="1" i="1" dirty="0"/>
          </a:p>
        </p:txBody>
      </p:sp>
      <p:pic>
        <p:nvPicPr>
          <p:cNvPr id="21507" name="Picture 2" descr="C:\Users\1\Desktop\огонь!\luchina-0000073382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8229600" cy="1252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0" y="6143625"/>
            <a:ext cx="9144000" cy="714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                      </a:t>
            </a:r>
            <a:r>
              <a:rPr lang="ru-RU" sz="2800" b="1" i="1" smtClean="0"/>
              <a:t>Со временем появились свечи</a:t>
            </a:r>
          </a:p>
        </p:txBody>
      </p:sp>
      <p:pic>
        <p:nvPicPr>
          <p:cNvPr id="22531" name="Picture 2" descr="C:\Users\1\Desktop\огонь!\svecha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509</TotalTime>
  <Words>323</Words>
  <Application>Microsoft Office PowerPoint</Application>
  <PresentationFormat>Экран (4:3)</PresentationFormat>
  <Paragraphs>34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30</vt:i4>
      </vt:variant>
    </vt:vector>
  </HeadingPairs>
  <TitlesOfParts>
    <vt:vector size="46" baseType="lpstr">
      <vt:lpstr>Corbel</vt:lpstr>
      <vt:lpstr>Arial</vt:lpstr>
      <vt:lpstr>Wingdings 2</vt:lpstr>
      <vt:lpstr>Wingdings</vt:lpstr>
      <vt:lpstr>Wingdings 3</vt:lpstr>
      <vt:lpstr>Calibri</vt:lpstr>
      <vt:lpstr>Times New Roman</vt:lpstr>
      <vt:lpstr>Segoe Script</vt:lpstr>
      <vt:lpstr>Shonar Bangla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ОГОНЬ! ДРУГ ИЛИ ВРАГ</dc:title>
  <dc:creator>1</dc:creator>
  <cp:lastModifiedBy>XXX</cp:lastModifiedBy>
  <cp:revision>43</cp:revision>
  <dcterms:created xsi:type="dcterms:W3CDTF">2013-02-25T09:28:17Z</dcterms:created>
  <dcterms:modified xsi:type="dcterms:W3CDTF">2017-02-03T10:25:03Z</dcterms:modified>
</cp:coreProperties>
</file>