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  <p:sldId id="260" r:id="rId11"/>
    <p:sldId id="266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EC2F5B-7863-47DB-B941-8C3F02CC6687}">
          <p14:sldIdLst>
            <p14:sldId id="256"/>
            <p14:sldId id="257"/>
            <p14:sldId id="258"/>
            <p14:sldId id="261"/>
            <p14:sldId id="262"/>
            <p14:sldId id="263"/>
            <p14:sldId id="264"/>
            <p14:sldId id="265"/>
          </p14:sldIdLst>
        </p14:section>
        <p14:section name="Раздел без заголовка" id="{54BD78BE-7D2E-4401-BFED-AE377A72E8EE}">
          <p14:sldIdLst>
            <p14:sldId id="259"/>
            <p14:sldId id="260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Технологии социального педагога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 социальный педагог</a:t>
            </a:r>
          </a:p>
          <a:p>
            <a:r>
              <a:rPr lang="ru-RU" dirty="0" err="1" smtClean="0"/>
              <a:t>Куулар</a:t>
            </a:r>
            <a:r>
              <a:rPr lang="ru-RU" dirty="0" smtClean="0"/>
              <a:t> Ж. К-М.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1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Спортивное мероприятие </a:t>
            </a:r>
            <a:br>
              <a:rPr lang="ru-RU" b="1" dirty="0" smtClean="0"/>
            </a:br>
            <a:r>
              <a:rPr lang="ru-RU" b="1" dirty="0" smtClean="0"/>
              <a:t>«Моя семья»</a:t>
            </a:r>
            <a:endParaRPr lang="ru-RU" b="1" dirty="0"/>
          </a:p>
        </p:txBody>
      </p:sp>
      <p:pic>
        <p:nvPicPr>
          <p:cNvPr id="6146" name="Picture 2" descr="C:\Users\Позитроника\Documents\Документы 2014-2015 уч год\МЕРОПРИЯТИЯ САЙЗЫРАЛА 2016-2017 уч г\Месячник октябрь 2016\Фотки месячника октябрь 2016\DSCF5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6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Веселые </a:t>
            </a:r>
            <a:r>
              <a:rPr lang="ru-RU" dirty="0" smtClean="0">
                <a:solidFill>
                  <a:schemeClr val="tx1"/>
                </a:solidFill>
              </a:rPr>
              <a:t>старты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Позитроника\Documents\Документы 2014-2015 уч год\Каникулы\DSCF52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21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технологии социального педагога: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Индивидуальные технологии: </a:t>
            </a:r>
            <a:r>
              <a:rPr lang="ru-RU" dirty="0" smtClean="0"/>
              <a:t>профилактические беседы, консультация.</a:t>
            </a:r>
          </a:p>
          <a:p>
            <a:pPr marL="0" indent="0">
              <a:buNone/>
            </a:pPr>
            <a:r>
              <a:rPr lang="ru-RU" b="1" dirty="0" smtClean="0"/>
              <a:t>Групповые технологии: </a:t>
            </a:r>
            <a:r>
              <a:rPr lang="ru-RU" dirty="0" smtClean="0"/>
              <a:t>полезная деятельность, внеклассные занятия, классные часы.</a:t>
            </a:r>
          </a:p>
          <a:p>
            <a:pPr marL="0" indent="0">
              <a:buNone/>
            </a:pPr>
            <a:r>
              <a:rPr lang="ru-RU" b="1" dirty="0" smtClean="0"/>
              <a:t>Массовые технологии: </a:t>
            </a:r>
            <a:r>
              <a:rPr lang="ru-RU" dirty="0" smtClean="0"/>
              <a:t>массовые акции, праздники.</a:t>
            </a:r>
          </a:p>
          <a:p>
            <a:pPr marL="0" indent="0">
              <a:buNone/>
            </a:pPr>
            <a:r>
              <a:rPr lang="ru-RU" b="1" dirty="0" smtClean="0"/>
              <a:t>Творческие технологии: </a:t>
            </a:r>
            <a:r>
              <a:rPr lang="ru-RU" dirty="0" smtClean="0"/>
              <a:t>конкурс рисунков, конкурс песен, фестивали.</a:t>
            </a:r>
          </a:p>
          <a:p>
            <a:pPr marL="0" indent="0">
              <a:buNone/>
            </a:pPr>
            <a:r>
              <a:rPr lang="ru-RU" dirty="0" smtClean="0"/>
              <a:t>Технология посредничества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38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Игровые технологии:</a:t>
            </a:r>
            <a:r>
              <a:rPr lang="ru-RU" sz="3200" dirty="0" smtClean="0"/>
              <a:t> интеллектуальные игры, викторины.</a:t>
            </a:r>
          </a:p>
          <a:p>
            <a:pPr marL="0" indent="0">
              <a:buNone/>
            </a:pPr>
            <a:r>
              <a:rPr lang="ru-RU" sz="3200" b="1" dirty="0" smtClean="0"/>
              <a:t>Семейные технологии: </a:t>
            </a:r>
            <a:r>
              <a:rPr lang="ru-RU" sz="3200" dirty="0" smtClean="0"/>
              <a:t>патронажи, родительские университеты, психологический клуб.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808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Родительский университет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озитроника\Desktop\Новая папка\DSCN57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Психологический клуб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Позитроника\Desktop\Новая папка\DSCF39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3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Вечер отдыха отцов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Позитроника\Desktop\Новая папка\DSCF5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22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Конференция отцов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Позитроника\Desktop\Новая папка\DSCF5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12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Общешкольное собрание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Позитроника\Documents\Документы 2014-2015 уч год\МЕРОПРИЯТИЯ САЙЗЫРАЛА 2016-2017 уч г\Месячник октябрь 2016\Фотки месячника октябрь 2016\20161013_200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3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942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Здоровье сберегающая </a:t>
            </a:r>
            <a:r>
              <a:rPr lang="ru-RU" sz="4400" b="1" dirty="0" smtClean="0"/>
              <a:t>технология:</a:t>
            </a:r>
            <a:endParaRPr lang="ru-RU" sz="4400" b="1" dirty="0" smtClean="0"/>
          </a:p>
          <a:p>
            <a:pPr marL="0" indent="0" algn="ctr">
              <a:buNone/>
            </a:pPr>
            <a:r>
              <a:rPr lang="ru-RU" sz="3600" dirty="0" smtClean="0"/>
              <a:t>спортивные мероприятия, экскурсии, спортивные конкурсы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129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104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Технологии социального педагога</vt:lpstr>
      <vt:lpstr>Типы технологии социального педагога:</vt:lpstr>
      <vt:lpstr>Презентация PowerPoint</vt:lpstr>
      <vt:lpstr>Родительский университет</vt:lpstr>
      <vt:lpstr>Психологический клуб</vt:lpstr>
      <vt:lpstr>Вечер отдыха отцов</vt:lpstr>
      <vt:lpstr>Конференция отцов</vt:lpstr>
      <vt:lpstr>Общешкольное собрание</vt:lpstr>
      <vt:lpstr>Презентация PowerPoint</vt:lpstr>
      <vt:lpstr>Спортивное мероприятие  «Моя семья»</vt:lpstr>
      <vt:lpstr>Веселые старты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социального педагога</dc:title>
  <dc:creator>Позитроника</dc:creator>
  <cp:lastModifiedBy>Windows User</cp:lastModifiedBy>
  <cp:revision>5</cp:revision>
  <cp:lastPrinted>2017-02-03T17:46:09Z</cp:lastPrinted>
  <dcterms:created xsi:type="dcterms:W3CDTF">2017-02-03T16:55:42Z</dcterms:created>
  <dcterms:modified xsi:type="dcterms:W3CDTF">2017-02-06T16:25:58Z</dcterms:modified>
</cp:coreProperties>
</file>