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К\Desktop\57d644758230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И Н Л Я И</a:t>
            </a:r>
          </a:p>
          <a:p>
            <a:pPr algn="ctr"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4  3 5  1 2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К\Desktop\57d644758230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Точка и линии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К\Desktop\57d644758230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Тема урока: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«Точки и линии».</a:t>
            </a:r>
          </a:p>
          <a:p>
            <a:pPr>
              <a:buNone/>
            </a:pP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Цель урока: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познакомиться с геометрическими понятиями «точки» и «линии».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35</Words>
  <PresentationFormat>Экран (4:3)</PresentationFormat>
  <Paragraphs>5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ПК</cp:lastModifiedBy>
  <cp:revision>2</cp:revision>
  <dcterms:created xsi:type="dcterms:W3CDTF">2016-10-18T14:55:37Z</dcterms:created>
  <dcterms:modified xsi:type="dcterms:W3CDTF">2016-10-18T15:13:21Z</dcterms:modified>
</cp:coreProperties>
</file>