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0" r:id="rId3"/>
    <p:sldId id="257" r:id="rId4"/>
    <p:sldId id="265" r:id="rId5"/>
    <p:sldId id="266" r:id="rId6"/>
    <p:sldId id="267" r:id="rId7"/>
    <p:sldId id="258" r:id="rId8"/>
    <p:sldId id="259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7" autoAdjust="0"/>
  </p:normalViewPr>
  <p:slideViewPr>
    <p:cSldViewPr>
      <p:cViewPr varScale="1">
        <p:scale>
          <a:sx n="106" d="100"/>
          <a:sy n="106" d="100"/>
        </p:scale>
        <p:origin x="-1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268760"/>
            <a:ext cx="6172200" cy="13716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ОТКРЫТЫЙ УРОК ПО ТЕМЕ: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324544" y="3284984"/>
            <a:ext cx="9468544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i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ЦВЕТНОЙ                                                                                               </a:t>
            </a:r>
          </a:p>
          <a:p>
            <a:pPr algn="ctr"/>
            <a:r>
              <a:rPr lang="ru-RU" sz="6600" b="1" i="1" cap="all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ПАРАВОЗИК</a:t>
            </a:r>
          </a:p>
          <a:p>
            <a:pPr algn="ctr"/>
            <a:endParaRPr lang="ru-RU" sz="1400" cap="all" spc="0" dirty="0">
              <a:ln/>
              <a:solidFill>
                <a:schemeClr val="accent1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1400" cap="all" dirty="0" smtClean="0">
              <a:ln/>
              <a:solidFill>
                <a:schemeClr val="accent1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1400" cap="all" spc="0" dirty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Педагог-психолог </a:t>
            </a:r>
            <a:r>
              <a:rPr lang="ru-RU" sz="1400" cap="all" spc="0" dirty="0" err="1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Шитякова</a:t>
            </a:r>
            <a:r>
              <a:rPr lang="ru-RU" sz="1400" cap="all" spc="0" smtClean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В.М,</a:t>
            </a:r>
            <a:endParaRPr lang="ru-RU" sz="1400" cap="all" spc="0" dirty="0">
              <a:ln/>
              <a:solidFill>
                <a:schemeClr val="accent1">
                  <a:lumMod val="75000"/>
                </a:schemeClr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РАССТАВЬ ВАГОНЧИКИ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221088"/>
            <a:ext cx="80962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136904" cy="187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Раскрась паровозик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847527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F:\откр урок\цвета откр ур\841b14c48a9bd09bd9ac415389287add.jp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31640" y="1988840"/>
            <a:ext cx="647780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МОЛОДЕЦ!</a:t>
            </a:r>
            <a:endParaRPr lang="ru-RU" sz="88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Отправляемся в путешествие!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828092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ВСПОМНИ, КАКОГО ЦВЕТА ОГОНЬ?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376" y="1600201"/>
            <a:ext cx="3154552" cy="224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700807"/>
            <a:ext cx="3312368" cy="1146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887588"/>
            <a:ext cx="4427984" cy="39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ВСПОМНИ, КАКОГО ЦВЕТА ВОДА?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1412777"/>
            <a:ext cx="3960439" cy="345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556792"/>
            <a:ext cx="334665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088" y="3140968"/>
            <a:ext cx="5188911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ВСПОМНИ, КАКОГО ЦВЕТА ТРАВА?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1268761"/>
            <a:ext cx="367240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628800"/>
            <a:ext cx="3750131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8026" y="3212976"/>
            <a:ext cx="5255974" cy="36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ВСПОМНИ, КАКОГО ЦВЕТА СОЛНЦЕ?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487" y="1600200"/>
            <a:ext cx="3771497" cy="260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7" y="1700808"/>
            <a:ext cx="350721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1550" y="3227178"/>
            <a:ext cx="5102450" cy="36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11760" cy="205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916832"/>
            <a:ext cx="242750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2448272" cy="169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941168"/>
            <a:ext cx="2483768" cy="176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2520280" cy="1958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http://99let.ru.mastertest.ru/wp-content/uploads/2015/09/144880120_NN_Soaps_web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844824"/>
            <a:ext cx="2536231" cy="1687862"/>
          </a:xfrm>
          <a:prstGeom prst="rect">
            <a:avLst/>
          </a:prstGeom>
          <a:noFill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3284984"/>
            <a:ext cx="235267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http://accessmagazine.co.uk.s150996.gridserver.com/wp-content/uploads/2012/07/case-study1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005064"/>
            <a:ext cx="1822141" cy="2703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ОБВЕДИ ПРЕДМЕТЫ ВЕРНЫМ ЦВЕТОМ. ПОСЧИТАЙ КАКОГО ЦВЕТА БОЛЬШЕ</a:t>
            </a:r>
            <a:endParaRPr lang="ru-RU" dirty="0"/>
          </a:p>
        </p:txBody>
      </p:sp>
      <p:pic>
        <p:nvPicPr>
          <p:cNvPr id="10241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57" y="1600200"/>
            <a:ext cx="6704285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13" y="1459469"/>
            <a:ext cx="6755283" cy="4993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467600" cy="796950"/>
          </a:xfrm>
        </p:spPr>
        <p:txBody>
          <a:bodyPr/>
          <a:lstStyle/>
          <a:p>
            <a:r>
              <a:rPr lang="ru-RU" dirty="0" smtClean="0"/>
              <a:t>ЗРИТЕЛЬНАЯ ГИМНАСТИКА</a:t>
            </a:r>
            <a:endParaRPr lang="ru-RU" dirty="0"/>
          </a:p>
        </p:txBody>
      </p:sp>
      <p:pic>
        <p:nvPicPr>
          <p:cNvPr id="3074" name="Picture 2" descr="F:\откр урок\цвета откр ур\oxjPcZJn7LY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664" y="1196752"/>
            <a:ext cx="8630800" cy="5400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</TotalTime>
  <Words>57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Презентация PowerPoint</vt:lpstr>
      <vt:lpstr>Отправляемся в путешествие!</vt:lpstr>
      <vt:lpstr>ВСПОМНИ, КАКОГО ЦВЕТА ОГОНЬ?</vt:lpstr>
      <vt:lpstr>ВСПОМНИ, КАКОГО ЦВЕТА ВОДА?</vt:lpstr>
      <vt:lpstr>ВСПОМНИ, КАКОГО ЦВЕТА ТРАВА?</vt:lpstr>
      <vt:lpstr>ВСПОМНИ, КАКОГО ЦВЕТА СОЛНЦЕ?</vt:lpstr>
      <vt:lpstr>Презентация PowerPoint</vt:lpstr>
      <vt:lpstr>ОБВЕДИ ПРЕДМЕТЫ ВЕРНЫМ ЦВЕТОМ. ПОСЧИТАЙ КАКОГО ЦВЕТА БОЛЬШЕ</vt:lpstr>
      <vt:lpstr>ЗРИТЕЛЬНАЯ ГИМНАСТИКА</vt:lpstr>
      <vt:lpstr>РАССТАВЬ ВАГОНЧИКИ</vt:lpstr>
      <vt:lpstr>Раскрась паровозик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Валерия</cp:lastModifiedBy>
  <cp:revision>13</cp:revision>
  <dcterms:modified xsi:type="dcterms:W3CDTF">2017-02-06T16:36:51Z</dcterms:modified>
</cp:coreProperties>
</file>