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6F4A3-87A6-46B2-AA70-BFDC4F55CA6E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3DDB3-7B72-4E5D-81CB-3322341A2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94DAE-B559-4445-A935-8361FFDE2593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DBDD7-7189-4A93-9E2A-9C485B15F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B229-B177-4418-86F9-8F4DDB4EF8DE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EF4F-A32B-4880-8326-64220B0C0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CDD3A-5347-4131-8841-1AE4FC4D6A9E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A1B7E-96B0-4B65-B8C4-E98E24618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EE675-5586-4CC5-AADA-4614B0BE8346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5639D-5427-4D90-B033-C5CB433A9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E5B74-3E07-42C3-9A38-37F9809F2ECA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41924-1D3F-43EC-809A-F73D6F8F7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55CBC-A531-46BB-8AC0-3F0B53259C4B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9D46A-E0CE-4501-A991-39F9420E0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D87F3-B02A-4C25-91D0-B5C2B308E838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BB067-5D14-485C-AE35-5E1312941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6431D-5A02-40B9-A59E-8A54ECEDC31E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7A078-000B-42D8-B93D-55E120E13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5EB35-CEAC-4A30-A373-78F90D6D0FB7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A018D-A878-49F9-BEE2-4EB5DF07C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C9BE7-7371-4F4D-9D97-0E944D4663E0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35EFD-4EE6-430A-8380-DFF9DCDF4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F4FEF-DD90-45B4-8DA2-F7B8F3B2C8AA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69543A-9A58-4731-B7D7-900763588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8"/>
          <p:cNvSpPr>
            <a:spLocks noGrp="1"/>
          </p:cNvSpPr>
          <p:nvPr>
            <p:ph type="ctrTitle"/>
          </p:nvPr>
        </p:nvSpPr>
        <p:spPr>
          <a:xfrm>
            <a:off x="685800" y="571500"/>
            <a:ext cx="7772400" cy="3028950"/>
          </a:xfrm>
        </p:spPr>
        <p:txBody>
          <a:bodyPr/>
          <a:lstStyle/>
          <a:p>
            <a:pPr eaLnBrk="1" hangingPunct="1"/>
            <a:r>
              <a:rPr lang="ru-RU" sz="7200" smtClean="0"/>
              <a:t>Уголок математики</a:t>
            </a:r>
            <a:br>
              <a:rPr lang="ru-RU" sz="7200" smtClean="0"/>
            </a:br>
            <a:r>
              <a:rPr lang="ru-RU" sz="7200" smtClean="0"/>
              <a:t>«РАЗВИВАЙ-КА»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75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– дефектолог МКДОУ  № 18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Дельмухаметова</a:t>
            </a:r>
            <a:r>
              <a:rPr lang="ru-RU" dirty="0" smtClean="0"/>
              <a:t> Л.А.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город Миасс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75" y="4714875"/>
            <a:ext cx="7072313" cy="1868488"/>
          </a:xfrm>
        </p:spPr>
        <p:txBody>
          <a:bodyPr/>
          <a:lstStyle/>
          <a:p>
            <a:pPr eaLnBrk="1" hangingPunct="1"/>
            <a:r>
              <a:rPr lang="ru-RU" sz="2800" smtClean="0"/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</a:t>
            </a:r>
            <a:br>
              <a:rPr lang="ru-RU" sz="2800" smtClean="0"/>
            </a:br>
            <a:r>
              <a:rPr lang="ru-RU" sz="2800" smtClean="0"/>
              <a:t>(А. Маркушевич)</a:t>
            </a:r>
          </a:p>
        </p:txBody>
      </p:sp>
      <p:pic>
        <p:nvPicPr>
          <p:cNvPr id="3075" name="Содержимое 3" descr="shot_000004.pn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75" y="0"/>
            <a:ext cx="7543800" cy="452596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929687" cy="727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1 блок. Учимся ориентироваться в пространстве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Содержимое 4" descr="IMG_32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857875" y="928688"/>
            <a:ext cx="3000375" cy="38449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00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1071563"/>
            <a:ext cx="4143375" cy="4286250"/>
          </a:xfrm>
        </p:spPr>
        <p:txBody>
          <a:bodyPr/>
          <a:lstStyle/>
          <a:p>
            <a:pPr eaLnBrk="1" hangingPunct="1"/>
            <a:r>
              <a:rPr lang="ru-RU" sz="2800" i="1" smtClean="0"/>
              <a:t>Где ПРАВЫЙ, где ЛЕВЫЙ -</a:t>
            </a:r>
            <a:br>
              <a:rPr lang="ru-RU" sz="2800" i="1" smtClean="0"/>
            </a:br>
            <a:r>
              <a:rPr lang="ru-RU" sz="2800" i="1" smtClean="0"/>
              <a:t>Где ЛЕВО, где ПРАВО?</a:t>
            </a:r>
            <a:br>
              <a:rPr lang="ru-RU" sz="2800" i="1" smtClean="0"/>
            </a:br>
            <a:r>
              <a:rPr lang="ru-RU" sz="2800" i="1" smtClean="0"/>
              <a:t>Легко вам отвечу,</a:t>
            </a:r>
            <a:br>
              <a:rPr lang="ru-RU" sz="2800" i="1" smtClean="0"/>
            </a:br>
            <a:r>
              <a:rPr lang="ru-RU" sz="2800" i="1" smtClean="0"/>
              <a:t>Подумавши здраво.</a:t>
            </a:r>
            <a:br>
              <a:rPr lang="ru-RU" sz="2800" i="1" smtClean="0"/>
            </a:br>
            <a:r>
              <a:rPr lang="ru-RU" sz="2800" i="1" smtClean="0"/>
              <a:t>Это ПРАВАЯ рука,</a:t>
            </a:r>
            <a:br>
              <a:rPr lang="ru-RU" sz="2800" i="1" smtClean="0"/>
            </a:br>
            <a:r>
              <a:rPr lang="ru-RU" sz="2800" i="1" smtClean="0"/>
              <a:t>Она послушна и крепка.</a:t>
            </a:r>
            <a:br>
              <a:rPr lang="ru-RU" sz="2800" i="1" smtClean="0"/>
            </a:br>
            <a:r>
              <a:rPr lang="ru-RU" sz="2800" i="1" smtClean="0"/>
              <a:t>ПРАВОЙ - я ложку держу,</a:t>
            </a:r>
            <a:br>
              <a:rPr lang="ru-RU" sz="2800" i="1" smtClean="0"/>
            </a:br>
            <a:r>
              <a:rPr lang="ru-RU" sz="2800" i="1" smtClean="0"/>
              <a:t>Пса на поводке вожу,</a:t>
            </a:r>
            <a:br>
              <a:rPr lang="ru-RU" sz="2800" i="1" smtClean="0"/>
            </a:br>
            <a:r>
              <a:rPr lang="ru-RU" sz="2800" i="1" smtClean="0"/>
              <a:t>ПРАВАЯ -мячик кидает,</a:t>
            </a:r>
            <a:br>
              <a:rPr lang="ru-RU" sz="2800" i="1" smtClean="0"/>
            </a:br>
            <a:r>
              <a:rPr lang="ru-RU" sz="2800" i="1" smtClean="0"/>
              <a:t>А ЛЕВАЯ - ей помогает</a:t>
            </a:r>
            <a:r>
              <a:rPr lang="ru-RU" sz="2000" i="1" smtClean="0"/>
              <a:t>.</a:t>
            </a:r>
            <a:endParaRPr lang="ru-RU" sz="2000" smtClean="0"/>
          </a:p>
          <a:p>
            <a:pPr eaLnBrk="1" hangingPunct="1"/>
            <a:endParaRPr lang="ru-RU" smtClean="0"/>
          </a:p>
        </p:txBody>
      </p:sp>
      <p:pic>
        <p:nvPicPr>
          <p:cNvPr id="4101" name="Picture 6" descr="D:\фотки\фотки)\139___02\IMG_32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3786190"/>
            <a:ext cx="2350655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00425" cy="1162050"/>
          </a:xfrm>
        </p:spPr>
        <p:txBody>
          <a:bodyPr/>
          <a:lstStyle/>
          <a:p>
            <a:pPr eaLnBrk="1" hangingPunct="1"/>
            <a:r>
              <a:rPr lang="ru-RU" sz="3200" smtClean="0"/>
              <a:t>Конструирование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5123" name="Содержимое 4" descr="IMG_32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000500" y="214313"/>
            <a:ext cx="4786313" cy="63817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4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Строим вместе новый дом:</a:t>
            </a:r>
            <a:br>
              <a:rPr lang="ru-RU" sz="2800" smtClean="0"/>
            </a:br>
            <a:r>
              <a:rPr lang="ru-RU" sz="2800" smtClean="0"/>
              <a:t>Вот крылечко, вот балкон.</a:t>
            </a:r>
            <a:br>
              <a:rPr lang="ru-RU" sz="2800" smtClean="0"/>
            </a:br>
            <a:r>
              <a:rPr lang="ru-RU" sz="2800" smtClean="0"/>
              <a:t>Будет в доме Бобик жить</a:t>
            </a:r>
            <a:br>
              <a:rPr lang="ru-RU" sz="2800" smtClean="0"/>
            </a:br>
            <a:r>
              <a:rPr lang="ru-RU" sz="2800" smtClean="0"/>
              <a:t>И свой домик сторожить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1928813" y="273050"/>
            <a:ext cx="6286500" cy="584200"/>
          </a:xfrm>
        </p:spPr>
        <p:txBody>
          <a:bodyPr/>
          <a:lstStyle/>
          <a:p>
            <a:pPr eaLnBrk="1" hangingPunct="1"/>
            <a:r>
              <a:rPr lang="ru-RU" sz="3200" smtClean="0"/>
              <a:t>Сравнение по величине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6148" name="Текст 4"/>
          <p:cNvSpPr>
            <a:spLocks noGrp="1"/>
          </p:cNvSpPr>
          <p:nvPr>
            <p:ph type="body" sz="half" idx="2"/>
          </p:nvPr>
        </p:nvSpPr>
        <p:spPr>
          <a:xfrm>
            <a:off x="214313" y="857250"/>
            <a:ext cx="3008312" cy="5334000"/>
          </a:xfrm>
        </p:spPr>
        <p:txBody>
          <a:bodyPr/>
          <a:lstStyle/>
          <a:p>
            <a:pPr eaLnBrk="1" hangingPunct="1"/>
            <a:r>
              <a:rPr lang="ru-RU" sz="2800" smtClean="0"/>
              <a:t>Можно измерять шагами.</a:t>
            </a:r>
            <a:br>
              <a:rPr lang="ru-RU" sz="2800" smtClean="0"/>
            </a:br>
            <a:r>
              <a:rPr lang="ru-RU" sz="2800" smtClean="0"/>
              <a:t>Можно измерять локтями.</a:t>
            </a:r>
            <a:br>
              <a:rPr lang="ru-RU" sz="2800" smtClean="0"/>
            </a:br>
            <a:r>
              <a:rPr lang="ru-RU" sz="2800" smtClean="0"/>
              <a:t>И линейкою, и веткой,</a:t>
            </a:r>
            <a:br>
              <a:rPr lang="ru-RU" sz="2800" smtClean="0"/>
            </a:br>
            <a:r>
              <a:rPr lang="ru-RU" sz="2800" smtClean="0"/>
              <a:t>Сантиметром и рулеткой</a:t>
            </a:r>
          </a:p>
        </p:txBody>
      </p:sp>
      <p:pic>
        <p:nvPicPr>
          <p:cNvPr id="6149" name="Picture 5" descr="D:\фотки\фотки)\139___02\IMG_32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75" y="1160837"/>
            <a:ext cx="5786467" cy="4339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175" cy="857250"/>
          </a:xfrm>
        </p:spPr>
        <p:txBody>
          <a:bodyPr/>
          <a:lstStyle/>
          <a:p>
            <a:pPr eaLnBrk="1" hangingPunct="1"/>
            <a:r>
              <a:rPr lang="ru-RU" sz="3600" smtClean="0"/>
              <a:t>               </a:t>
            </a:r>
            <a:r>
              <a:rPr lang="ru-RU" sz="3200" smtClean="0"/>
              <a:t>Зрительное восприятие</a:t>
            </a:r>
          </a:p>
        </p:txBody>
      </p:sp>
      <p:pic>
        <p:nvPicPr>
          <p:cNvPr id="7171" name="Содержимое 4" descr="IMG_32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032250" y="1357297"/>
            <a:ext cx="4730770" cy="3548077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172" name="Текст 3"/>
          <p:cNvSpPr>
            <a:spLocks noGrp="1"/>
          </p:cNvSpPr>
          <p:nvPr>
            <p:ph type="body" sz="half" idx="2"/>
          </p:nvPr>
        </p:nvSpPr>
        <p:spPr>
          <a:xfrm>
            <a:off x="0" y="857250"/>
            <a:ext cx="4357688" cy="2428875"/>
          </a:xfrm>
        </p:spPr>
        <p:txBody>
          <a:bodyPr/>
          <a:lstStyle/>
          <a:p>
            <a:pPr eaLnBrk="1" hangingPunct="1"/>
            <a:r>
              <a:rPr lang="ru-RU" sz="2800" smtClean="0"/>
              <a:t>Вот цвета лишь основные –</a:t>
            </a:r>
            <a:br>
              <a:rPr lang="ru-RU" sz="2800" smtClean="0"/>
            </a:br>
            <a:r>
              <a:rPr lang="ru-RU" sz="2800" smtClean="0"/>
              <a:t>Их намного больше в мире, и фигуры разные, зелёные и красные</a:t>
            </a:r>
          </a:p>
        </p:txBody>
      </p:sp>
      <p:pic>
        <p:nvPicPr>
          <p:cNvPr id="7173" name="Picture 5" descr="D:\фотки\фотки)\139___02\IMG_32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3500438"/>
            <a:ext cx="2143125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472363" cy="655638"/>
          </a:xfrm>
        </p:spPr>
        <p:txBody>
          <a:bodyPr/>
          <a:lstStyle/>
          <a:p>
            <a:pPr eaLnBrk="1" hangingPunct="1"/>
            <a:r>
              <a:rPr lang="ru-RU" sz="3200" smtClean="0"/>
              <a:t>                       Арифметика</a:t>
            </a:r>
          </a:p>
        </p:txBody>
      </p:sp>
      <p:pic>
        <p:nvPicPr>
          <p:cNvPr id="8195" name="Содержимое 4" descr="IMG_32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714612" y="1214422"/>
            <a:ext cx="6000750" cy="4500562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196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1071563"/>
            <a:ext cx="3008312" cy="3714750"/>
          </a:xfrm>
        </p:spPr>
        <p:txBody>
          <a:bodyPr/>
          <a:lstStyle/>
          <a:p>
            <a:pPr eaLnBrk="1" hangingPunct="1"/>
            <a:r>
              <a:rPr lang="ru-RU" sz="2800" smtClean="0"/>
              <a:t>Математику люблю я:</a:t>
            </a:r>
            <a:br>
              <a:rPr lang="ru-RU" sz="2800" smtClean="0"/>
            </a:br>
            <a:r>
              <a:rPr lang="ru-RU" sz="2800" smtClean="0"/>
              <a:t>Равенства, задачки.</a:t>
            </a:r>
            <a:br>
              <a:rPr lang="ru-RU" sz="2800" smtClean="0"/>
            </a:br>
            <a:r>
              <a:rPr lang="ru-RU" sz="2800" smtClean="0"/>
              <a:t>Буду я решать примеры,</a:t>
            </a:r>
            <a:br>
              <a:rPr lang="ru-RU" sz="2800" smtClean="0"/>
            </a:br>
            <a:r>
              <a:rPr lang="ru-RU" sz="2800" smtClean="0"/>
              <a:t>Складывать в заначку.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80528" y="2564904"/>
            <a:ext cx="9972730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ContrastingRightFacing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6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83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Уголок математики «РАЗВИВАЙ-КА»</vt:lpstr>
      <vt:lpstr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 (А. Маркушевич)</vt:lpstr>
      <vt:lpstr>1 блок. Учимся ориентироваться в пространстве </vt:lpstr>
      <vt:lpstr>Конструирование </vt:lpstr>
      <vt:lpstr>Сравнение по величине</vt:lpstr>
      <vt:lpstr>               Зрительное восприятие</vt:lpstr>
      <vt:lpstr>                       Арифметика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математики</dc:title>
  <dc:creator>1</dc:creator>
  <cp:lastModifiedBy>admin</cp:lastModifiedBy>
  <cp:revision>21</cp:revision>
  <dcterms:created xsi:type="dcterms:W3CDTF">2014-02-13T10:22:51Z</dcterms:created>
  <dcterms:modified xsi:type="dcterms:W3CDTF">2017-02-06T15:27:55Z</dcterms:modified>
</cp:coreProperties>
</file>