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0" r:id="rId4"/>
    <p:sldId id="261" r:id="rId5"/>
    <p:sldId id="263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3333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014-07-26 17-35-01 Яндекс.Фотки - Google Chrome.pn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>
          <a:xfrm>
            <a:off x="142844" y="142852"/>
            <a:ext cx="1571636" cy="6572296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714480" y="142852"/>
            <a:ext cx="7286676" cy="6572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http://img-fotki.yandex.ru/get/6504/16969765.37/0_68691_2deb58b6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14290"/>
            <a:ext cx="7286676" cy="64294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504/16969765.37/0_68691_2deb58b6_M.png" TargetMode="External"/><Relationship Id="rId2" Type="http://schemas.openxmlformats.org/officeDocument/2006/relationships/hyperlink" Target="http://img-fotki.yandex.ru/get/9800/134091466.189/0_fa944_dc6be0c1_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://linda6035.ucoz.ru/" TargetMode="External"/><Relationship Id="rId4" Type="http://schemas.openxmlformats.org/officeDocument/2006/relationships/hyperlink" Target="https://www.google.ru/imgres?imgurl=http://www.velodelo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933" y="404664"/>
            <a:ext cx="1944216" cy="253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1" y="476672"/>
            <a:ext cx="3888432" cy="32932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№80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anose="03010101010201010101" pitchFamily="66" charset="0"/>
              </a:rPr>
              <a:t>Учим  слова с удвоенными согласными  в  корне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5" y="3933056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Автор: </a:t>
            </a:r>
            <a:r>
              <a:rPr lang="ru-RU" b="1" i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Долгопятова</a:t>
            </a:r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Лариса Владимировна, 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учитель начальных классов МБОУ СОШ №12, </a:t>
            </a:r>
          </a:p>
          <a:p>
            <a:pPr algn="r"/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г</a:t>
            </a:r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орода  Белая Калитва, Ростовской области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2017</a:t>
            </a:r>
            <a:endParaRPr lang="ru-RU" b="1" i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Чистописание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550" y="764704"/>
            <a:ext cx="6277469" cy="2865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73016"/>
            <a:ext cx="82296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38" y="4418831"/>
            <a:ext cx="6474694" cy="75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301208"/>
            <a:ext cx="6474694" cy="76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580112" y="1844824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55776" y="2348880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89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354162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Упражнение 2. </a:t>
            </a:r>
            <a:r>
              <a:rPr lang="ru-RU" sz="2000" dirty="0" smtClean="0">
                <a:latin typeface="Bookman Old Style" panose="02050604050505020204" pitchFamily="18" charset="0"/>
              </a:rPr>
              <a:t>Запиши слова в три </a:t>
            </a:r>
            <a:r>
              <a:rPr lang="ru-RU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столбика</a:t>
            </a: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. </a:t>
            </a:r>
            <a:r>
              <a:rPr lang="ru-RU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первый – слова, в которые </a:t>
            </a:r>
            <a:r>
              <a:rPr lang="ru-RU" sz="2000" dirty="0" smtClean="0">
                <a:latin typeface="Bookman Old Style" panose="02050604050505020204" pitchFamily="18" charset="0"/>
              </a:rPr>
              <a:t/>
            </a:r>
            <a:br>
              <a:rPr lang="ru-RU" sz="2000" dirty="0" smtClean="0">
                <a:latin typeface="Bookman Old Style" panose="020506040505050202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нужно вставить </a:t>
            </a:r>
            <a:r>
              <a:rPr lang="ru-RU" sz="2000" b="1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сс</a:t>
            </a:r>
            <a:r>
              <a:rPr lang="ru-RU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, </a:t>
            </a: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во второй – </a:t>
            </a:r>
            <a:r>
              <a:rPr lang="ru-RU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мм</a:t>
            </a: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, </a:t>
            </a:r>
            <a:b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в третий – </a:t>
            </a:r>
            <a:r>
              <a:rPr lang="ru-RU" sz="2000" b="1" i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пп</a:t>
            </a:r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.</a:t>
            </a:r>
            <a:r>
              <a:rPr lang="ru-RU" sz="2000" dirty="0" smtClean="0">
                <a:latin typeface="Bookman Old Style" panose="02050604050505020204" pitchFamily="18" charset="0"/>
              </a:rPr>
              <a:t/>
            </a:r>
            <a:br>
              <a:rPr lang="ru-RU" sz="2000" dirty="0" smtClean="0">
                <a:latin typeface="Bookman Old Style" panose="02050604050505020204" pitchFamily="18" charset="0"/>
              </a:rPr>
            </a:br>
            <a:r>
              <a:rPr lang="ru-RU" sz="2000" dirty="0" smtClean="0">
                <a:latin typeface="Bookman Old Style" panose="02050604050505020204" pitchFamily="18" charset="0"/>
              </a:rPr>
              <a:t/>
            </a:r>
            <a:br>
              <a:rPr lang="ru-RU" sz="2000" dirty="0" smtClean="0">
                <a:latin typeface="Bookman Old Style" panose="02050604050505020204" pitchFamily="18" charset="0"/>
              </a:rPr>
            </a:br>
            <a:r>
              <a:rPr lang="ru-RU" sz="2000" dirty="0" smtClean="0">
                <a:latin typeface="Bookman Old Style" panose="02050604050505020204" pitchFamily="18" charset="0"/>
              </a:rPr>
              <a:t/>
            </a:r>
            <a:br>
              <a:rPr lang="ru-RU" sz="2000" dirty="0" smtClean="0">
                <a:latin typeface="Bookman Old Style" panose="02050604050505020204" pitchFamily="18" charset="0"/>
              </a:rPr>
            </a:br>
            <a:endParaRPr lang="ru-RU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2448271" cy="14395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81249"/>
              </p:ext>
            </p:extLst>
          </p:nvPr>
        </p:nvGraphicFramePr>
        <p:xfrm>
          <a:off x="1907704" y="2060848"/>
          <a:ext cx="6624738" cy="32708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8246"/>
                <a:gridCol w="2544281"/>
                <a:gridCol w="1872211"/>
              </a:tblGrid>
              <a:tr h="45224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СС</a:t>
                      </a:r>
                      <a:endParaRPr lang="ru-RU" sz="2400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ММ</a:t>
                      </a:r>
                      <a:endParaRPr lang="ru-RU" sz="2400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ПП</a:t>
                      </a:r>
                      <a:endParaRPr lang="ru-RU" sz="2400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24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класс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телеграмма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группа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0903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шоссе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сумма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аппетит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4120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ссора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килограмм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3112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пассажир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276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профессия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8286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</a:rPr>
                        <a:t>Россия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14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92211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Упражнение </a:t>
            </a:r>
            <a:r>
              <a:rPr lang="ru-RU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3. </a:t>
            </a:r>
            <a:r>
              <a:rPr lang="ru-RU" sz="2000" b="1" i="1" dirty="0">
                <a:solidFill>
                  <a:prstClr val="black"/>
                </a:solidFill>
                <a:latin typeface="Bookman Old Style" panose="02050604050505020204" pitchFamily="18" charset="0"/>
              </a:rPr>
              <a:t>Запиши слова </a:t>
            </a:r>
            <a:r>
              <a:rPr lang="ru-RU" sz="20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</a:br>
            <a:r>
              <a:rPr lang="ru-RU" sz="20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в  алфавитном порядке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556792"/>
            <a:ext cx="1313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ллея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74475" y="1556792"/>
            <a:ext cx="1988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ппетит,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2506" y="1556792"/>
            <a:ext cx="156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г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рамм,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72548" y="1556792"/>
            <a:ext cx="1649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г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руппа</a:t>
            </a:r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</a:t>
            </a: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2680" y="2292013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ж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ужжать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27215" y="2292013"/>
            <a:ext cx="3348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килограмм,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83096" y="2292013"/>
            <a:ext cx="1378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ласс,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1617" y="2951366"/>
            <a:ext cx="2345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оллектив,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7131" y="2951366"/>
            <a:ext cx="249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оллекция,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3096" y="2951366"/>
            <a:ext cx="2193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пассажир,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44575" y="3748390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рограмма,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16727" y="3748390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ссора,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12506" y="3748390"/>
            <a:ext cx="171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умма,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08304" y="3748390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онна,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роллейбус,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6382" y="4509120"/>
            <a:ext cx="138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шоссе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715" y="-148343"/>
            <a:ext cx="3051953" cy="20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1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3" grpId="0"/>
      <p:bldP spid="14" grpId="0"/>
      <p:bldP spid="17" grpId="0"/>
      <p:bldP spid="18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6246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Bookman Old Style" panose="02050604050505020204" pitchFamily="18" charset="0"/>
                <a:ea typeface="+mj-ea"/>
                <a:cs typeface="+mj-cs"/>
              </a:rPr>
              <a:t>Упражнение </a:t>
            </a:r>
            <a:r>
              <a:rPr lang="ru-RU" sz="2000" b="1" i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+mj-ea"/>
                <a:cs typeface="+mj-cs"/>
              </a:rPr>
              <a:t>4. </a:t>
            </a:r>
            <a:r>
              <a:rPr lang="ru-RU" sz="2000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Выпиши  слова  с непроверяемыми  безударными гласными </a:t>
            </a:r>
          </a:p>
          <a:p>
            <a:pPr algn="just"/>
            <a:r>
              <a:rPr lang="ru-RU" sz="2000" b="1" i="1" dirty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в</a:t>
            </a:r>
            <a:r>
              <a:rPr lang="ru-RU" sz="2000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 корне слова.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1772816"/>
            <a:ext cx="6300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Bookman Old Style" panose="02050604050505020204" pitchFamily="18" charset="0"/>
              </a:rPr>
              <a:t>щ</a:t>
            </a:r>
            <a:r>
              <a:rPr lang="ru-RU" sz="32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екотки, щепотки, верёвки, </a:t>
            </a:r>
          </a:p>
          <a:p>
            <a:endParaRPr lang="ru-RU" sz="32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собачонок</a:t>
            </a:r>
            <a:endParaRPr lang="ru-RU" sz="32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699792" y="2311425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2273301"/>
            <a:ext cx="3714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73301"/>
            <a:ext cx="3714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795" y="3220239"/>
            <a:ext cx="3714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3347864" y="1772816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426" y="1768424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51609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68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357166"/>
            <a:ext cx="714919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Бордюр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http://img-fotki.yandex.ru/get/9800/134091466.189/0_fa944_dc6be0c1_S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Снежинки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http://img-fotki.yandex.ru/get/6504/16969765.37/0_68691_2deb58b6_M.png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Велосипед </a:t>
            </a:r>
            <a:r>
              <a:rPr lang="en-US" sz="14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www.google.ru/imgres?imgurl=http%3A%2F%2Fwww.velodelo.org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Шаблон      </a:t>
            </a:r>
            <a:r>
              <a:rPr lang="en-US" sz="1400" b="1" dirty="0" smtClean="0">
                <a:solidFill>
                  <a:prstClr val="black"/>
                </a:solidFill>
                <a:latin typeface="Monotype Corsiva" pitchFamily="66" charset="0"/>
                <a:hlinkClick r:id="rId5"/>
              </a:rPr>
              <a:t>http</a:t>
            </a:r>
            <a:r>
              <a:rPr lang="en-US" sz="1400" b="1" dirty="0">
                <a:solidFill>
                  <a:prstClr val="black"/>
                </a:solidFill>
                <a:latin typeface="Monotype Corsiva" pitchFamily="66" charset="0"/>
                <a:hlinkClick r:id="rId5"/>
              </a:rPr>
              <a:t>://linda6035.ucoz.ru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88" y="3443288"/>
            <a:ext cx="700563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137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Чистописание</vt:lpstr>
      <vt:lpstr>Упражнение 2. Запиши слова в три столбика. В первый – слова, в которые  нужно вставить сс, во второй – мм,  в третий – пп.   </vt:lpstr>
      <vt:lpstr>Упражнение 3. Запиши слова  в  алфавитном порядке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лора</cp:lastModifiedBy>
  <cp:revision>25</cp:revision>
  <dcterms:created xsi:type="dcterms:W3CDTF">2014-06-24T15:51:35Z</dcterms:created>
  <dcterms:modified xsi:type="dcterms:W3CDTF">2017-01-29T09:03:10Z</dcterms:modified>
</cp:coreProperties>
</file>