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2F5F-81A7-4D2C-849A-416B6070F07A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13080-4300-4607-BF7C-3290544EBB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Знаете ли вы правила дорожного движения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Викторина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Старшая группа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619623/v619623844/368c/Xe6zK5_jx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10445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mdou345.ru/wp-content/uploads/2016/05/%D0%93%D0%98%D0%91%D0%94%D0%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2952328" cy="3764218"/>
          </a:xfrm>
          <a:prstGeom prst="rect">
            <a:avLst/>
          </a:prstGeom>
          <a:noFill/>
        </p:spPr>
      </p:pic>
      <p:pic>
        <p:nvPicPr>
          <p:cNvPr id="15370" name="Picture 10" descr="https://okartinkah.ru/smimg/kartinki-svetofora-dlya-detey-1840/kartinki-svetofora-dlya-detey-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3153837" cy="3507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50697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01008"/>
            <a:ext cx="4499992" cy="309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cs33.babysfera.ru/9/5/4/b/10887498.26956245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2656"/>
            <a:ext cx="1728192" cy="2592288"/>
          </a:xfrm>
          <a:prstGeom prst="rect">
            <a:avLst/>
          </a:prstGeom>
          <a:noFill/>
        </p:spPr>
      </p:pic>
      <p:pic>
        <p:nvPicPr>
          <p:cNvPr id="3" name="Picture 14" descr="http://www.graycell.ru/picture/big/pennifart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664296" cy="2664297"/>
          </a:xfrm>
          <a:prstGeom prst="rect">
            <a:avLst/>
          </a:prstGeom>
          <a:noFill/>
        </p:spPr>
      </p:pic>
      <p:pic>
        <p:nvPicPr>
          <p:cNvPr id="4" name="Picture 10" descr="http://fantasticcity.ru/image/cache/data/3velosipedy/puky_flitsch-red-1000x10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2204864" cy="2204864"/>
          </a:xfrm>
          <a:prstGeom prst="rect">
            <a:avLst/>
          </a:prstGeom>
          <a:noFill/>
        </p:spPr>
      </p:pic>
      <p:pic>
        <p:nvPicPr>
          <p:cNvPr id="5" name="Picture 12" descr="http://go1.imgsmail.ru/imgpreview?key=e7b2f4a74cbc067&amp;mb=imgdb_preview_69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284984"/>
            <a:ext cx="2200275" cy="1647825"/>
          </a:xfrm>
          <a:prstGeom prst="rect">
            <a:avLst/>
          </a:prstGeom>
          <a:noFill/>
        </p:spPr>
      </p:pic>
      <p:pic>
        <p:nvPicPr>
          <p:cNvPr id="6" name="Picture 4" descr="http://s019.radikal.ru/i604/1204/0f/687d502065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48680"/>
            <a:ext cx="2262014" cy="2472146"/>
          </a:xfrm>
          <a:prstGeom prst="rect">
            <a:avLst/>
          </a:prstGeom>
          <a:noFill/>
        </p:spPr>
      </p:pic>
      <p:pic>
        <p:nvPicPr>
          <p:cNvPr id="7" name="Picture 2" descr="http://www.etoday.ru/uploads/2011/03/18/Black-Trail-1-e128199873024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3111266" cy="217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019.radikal.ru/i630/1301/0f/177d0f9e48c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636984" cy="2825049"/>
          </a:xfrm>
          <a:prstGeom prst="rect">
            <a:avLst/>
          </a:prstGeom>
          <a:noFill/>
        </p:spPr>
      </p:pic>
      <p:pic>
        <p:nvPicPr>
          <p:cNvPr id="16388" name="Picture 4" descr="http://upload.wikimedia.org/wikipedia/commons/a/a1/%D0%93%D1%80%D1%83%D0%B7%D0%BE%D0%B2%D0%B8%D0%BA_%D0%9A%D1%80%D0%90%D0%97,_%D0%9A%D0%BE%D1%82%D0%BB%D0%B0%D1%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105103" cy="3024336"/>
          </a:xfrm>
          <a:prstGeom prst="rect">
            <a:avLst/>
          </a:prstGeom>
          <a:noFill/>
        </p:spPr>
      </p:pic>
      <p:pic>
        <p:nvPicPr>
          <p:cNvPr id="16390" name="Picture 6" descr="http://autobull.net/wp-content/uploads/2012/09/4670.17.KAVZ-4238-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64248"/>
            <a:ext cx="4499992" cy="2299996"/>
          </a:xfrm>
          <a:prstGeom prst="rect">
            <a:avLst/>
          </a:prstGeom>
          <a:noFill/>
        </p:spPr>
      </p:pic>
      <p:pic>
        <p:nvPicPr>
          <p:cNvPr id="16394" name="Picture 10" descr="http://mv.org.ua/image/news_small/2014/06/05_050647_big_image880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573016"/>
            <a:ext cx="3960440" cy="2975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oborudunion.ru/l2350644/images/photocat/1000x1000/10005127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75670" cy="3429000"/>
          </a:xfrm>
          <a:prstGeom prst="rect">
            <a:avLst/>
          </a:prstGeom>
          <a:noFill/>
        </p:spPr>
      </p:pic>
      <p:pic>
        <p:nvPicPr>
          <p:cNvPr id="19460" name="Picture 4" descr="http://freshdesigner.ru/book02/enpic-1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955828" cy="2664296"/>
          </a:xfrm>
          <a:prstGeom prst="rect">
            <a:avLst/>
          </a:prstGeom>
          <a:noFill/>
        </p:spPr>
      </p:pic>
      <p:pic>
        <p:nvPicPr>
          <p:cNvPr id="19462" name="Picture 6" descr="http://kavicom.ru/uploads/photos/big/p1001192304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94187"/>
            <a:ext cx="4392488" cy="3075173"/>
          </a:xfrm>
          <a:prstGeom prst="rect">
            <a:avLst/>
          </a:prstGeom>
          <a:noFill/>
        </p:spPr>
      </p:pic>
      <p:pic>
        <p:nvPicPr>
          <p:cNvPr id="19466" name="Picture 10" descr="http://img03.rl0.ru/pgc/563x1000/533dc67a-088c-d231-088c-d23ee5c03c44.photo.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4032448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952328" cy="306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://gamejulia.ru/images/i/znak-avtobusa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2117162" cy="3463677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2713484" cy="3299899"/>
          </a:xfrm>
          <a:prstGeom prst="rect">
            <a:avLst/>
          </a:prstGeom>
          <a:noFill/>
        </p:spPr>
      </p:pic>
      <p:pic>
        <p:nvPicPr>
          <p:cNvPr id="20482" name="Picture 2" descr="http://car-exotic.com/image/7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501008"/>
            <a:ext cx="2232248" cy="306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776864" cy="5836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dayfun.ru/wp-content/uploads/2012/12/%D0%9A%D0%B0%D0%BA-%D1%80%D0%B8%D1%81%D0%BE%D0%B2%D0%B0%D1%82%D1%8C-%D0%9D%D0%B5%D0%B7%D0%BD%D0%B0%D0%B9%D0%BA%D1%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872207" cy="2821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Знаете ли вы правила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Знаете ли вы правила дорожного движения</dc:title>
  <dc:creator>Василий</dc:creator>
  <cp:lastModifiedBy>Пользователь Windows</cp:lastModifiedBy>
  <cp:revision>7</cp:revision>
  <dcterms:created xsi:type="dcterms:W3CDTF">2017-02-05T20:03:57Z</dcterms:created>
  <dcterms:modified xsi:type="dcterms:W3CDTF">2017-02-06T08:39:11Z</dcterms:modified>
</cp:coreProperties>
</file>