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1" r:id="rId3"/>
    <p:sldId id="262" r:id="rId4"/>
    <p:sldId id="290" r:id="rId5"/>
    <p:sldId id="266" r:id="rId6"/>
    <p:sldId id="259" r:id="rId7"/>
    <p:sldId id="267" r:id="rId8"/>
    <p:sldId id="268" r:id="rId9"/>
    <p:sldId id="270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57" autoAdjust="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41662" y="3068960"/>
            <a:ext cx="8060432" cy="1828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Взаимодействие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 родителями при работе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 одаренными детьми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59832" y="5566869"/>
            <a:ext cx="2088231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solidFill>
                  <a:srgbClr val="C00000"/>
                </a:solidFill>
              </a:rPr>
              <a:t>Покачи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2015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E:\Бриллиант\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4" y="367358"/>
            <a:ext cx="2880320" cy="252028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11" name="Рисунок 10" descr="C:\Users\Пользователь\Desktop\в квадрате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">
            <a:off x="568042" y="652499"/>
            <a:ext cx="1852068" cy="1665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53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8" y="260648"/>
            <a:ext cx="8928992" cy="566936"/>
          </a:xfr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920880" cy="5400600"/>
          </a:xfr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sz="6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140968"/>
            <a:ext cx="426720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3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7848872" cy="4239344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Давно замечено, 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что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таланты являются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всюду и всегда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, где </a:t>
            </a:r>
            <a:b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и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когда 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существуют условия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благоприятные </a:t>
            </a: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для их развития.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Г.В. Плеханов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 descr="DSCN65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673" y="4293096"/>
            <a:ext cx="4390476" cy="2465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DSCN66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93096"/>
            <a:ext cx="4350154" cy="2465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7920880" cy="6552728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</a:t>
            </a:r>
            <a:r>
              <a:rPr lang="ru-RU" b="1" dirty="0" smtClean="0"/>
              <a:t>Одаренность</a:t>
            </a:r>
            <a:r>
              <a:rPr lang="ru-RU" dirty="0" smtClean="0"/>
              <a:t> –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системное, развивающееся в течение жизни качество психики, которое определяет возможность достижения человеком более высоких, незаурядных результатов в одном или нескольких видах деятельности по сравнению с другими людьми.</a:t>
            </a:r>
          </a:p>
          <a:p>
            <a:pPr marL="0" indent="0">
              <a:buNone/>
            </a:pPr>
            <a:r>
              <a:rPr lang="ru-RU" b="1" dirty="0" smtClean="0"/>
              <a:t>  Одаренный ребенок </a:t>
            </a:r>
            <a:r>
              <a:rPr lang="ru-RU" b="1" i="1" dirty="0" smtClean="0"/>
              <a:t>–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628" y="3934197"/>
            <a:ext cx="3384376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6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7603012" cy="63367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b="1" dirty="0" smtClean="0"/>
              <a:t>Цель</a:t>
            </a:r>
            <a:r>
              <a:rPr lang="ru-RU" sz="3200" dirty="0" smtClean="0"/>
              <a:t>: научить родителей понимать и принимать своего ребенка таким, какой он есть.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sz="3200" b="1" dirty="0" smtClean="0"/>
              <a:t>Задача:</a:t>
            </a:r>
            <a:r>
              <a:rPr lang="ru-RU" sz="3200" dirty="0" smtClean="0"/>
              <a:t> оказывать всяческую поддержку семьям, имеющим способных и одаренных детей.</a:t>
            </a:r>
            <a:endParaRPr lang="ru-RU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3200003" cy="3096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41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532" y="260648"/>
            <a:ext cx="7489828" cy="864096"/>
          </a:xfr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Направления работы с родителями одаренных детей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83140"/>
            <a:ext cx="7344816" cy="5341712"/>
          </a:xfr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Психологическое сопровождение  в семье одаренного ребенка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Организация информационной среды для родителей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Совместная практическая деятельность способного ребенка и его родителей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F:\IMG_9482 1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P307002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20596"/>
            <a:ext cx="273630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98193"/>
            <a:ext cx="2736304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6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7560840" cy="1152128"/>
          </a:xfrm>
          <a:solidFill>
            <a:schemeClr val="accent2"/>
          </a:solidFill>
          <a:ln>
            <a:solidFill>
              <a:srgbClr val="FFC000">
                <a:alpha val="78822"/>
              </a:srgbClr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 семьи одаренного ребенка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556792"/>
            <a:ext cx="7776864" cy="5112568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i="1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b="1" i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обучение родителей эффективному взаимодействию их с ребенком, установление и развитие отношений сотрудничества и партнерства, расширение возможности и понимания одаренного ребенка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marL="0" indent="0"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-индивидуальные консультации</a:t>
            </a:r>
          </a:p>
          <a:p>
            <a:pPr marL="0" indent="0"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-подбор научной и практической литературы</a:t>
            </a:r>
          </a:p>
          <a:p>
            <a:pPr marL="0" indent="0" algn="just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72545"/>
            <a:ext cx="266429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61048"/>
            <a:ext cx="3600400" cy="339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72545"/>
            <a:ext cx="252027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1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39864" cy="1800200"/>
          </a:xfr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информационной среды для родителей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информирование семей с использованием разнообразных форм работы по вопросам детской одаренности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2204864"/>
            <a:ext cx="5579343" cy="4536504"/>
          </a:xfr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-цикл общих групповых собраний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-информационно-практические беседы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-мастер классы, буклеты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-оформление уголков для родителей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-выставки работ детей, ставших победителями конкурсов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73" y="2204864"/>
            <a:ext cx="328493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73" y="4869160"/>
            <a:ext cx="3133625" cy="188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6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16760" y="198388"/>
            <a:ext cx="7739616" cy="2016224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2400" dirty="0" smtClean="0">
                <a:solidFill>
                  <a:schemeClr val="tx1"/>
                </a:solidFill>
              </a:rPr>
              <a:t>Совместная практическая деятельность способного ребенка и его родителей</a:t>
            </a:r>
          </a:p>
          <a:p>
            <a:r>
              <a:rPr lang="ru-RU" sz="2200" i="1" dirty="0" smtClean="0">
                <a:solidFill>
                  <a:schemeClr val="tx1"/>
                </a:solidFill>
              </a:rPr>
              <a:t>Цель: </a:t>
            </a:r>
            <a:r>
              <a:rPr lang="ru-RU" sz="2100" b="0" i="1" dirty="0" smtClean="0">
                <a:solidFill>
                  <a:schemeClr val="tx1"/>
                </a:solidFill>
              </a:rPr>
              <a:t>оказание помощи родителей для участия в различных творческих и познавательных конкурсах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79512" y="2276872"/>
            <a:ext cx="7776864" cy="4332390"/>
          </a:xfr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sz="2400" dirty="0" smtClean="0">
                <a:solidFill>
                  <a:schemeClr val="tx1"/>
                </a:solidFill>
              </a:rPr>
              <a:t>совместные газеты, театрализованные представления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-творческие и  познавательные конкурсы различного уровня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-выставки творческих работ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-подготовка проектов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2952328" cy="232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374119"/>
            <a:ext cx="2736304" cy="2235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6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08" y="260648"/>
            <a:ext cx="8928992" cy="566936"/>
          </a:xfr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920880" cy="5688632"/>
          </a:xfr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семье закладываются корни из которых потом вырастают и ветви, 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цветы. </a:t>
            </a:r>
            <a:r>
              <a:rPr lang="ru-RU" sz="3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моральном здоровье семьи  строится педагогическая мудрость школы» </a:t>
            </a: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В.Сухомлинский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268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Взаимодействие  с родителями при работе  с одаренными детьми</vt:lpstr>
      <vt:lpstr>Давно замечено,  что таланты являются  всюду и всегда, где  и когда существуют условия,  благоприятные для их развития. Г.В. Плеханов </vt:lpstr>
      <vt:lpstr>Презентация PowerPoint</vt:lpstr>
      <vt:lpstr>Презентация PowerPoint</vt:lpstr>
      <vt:lpstr>Направления работы с родителями одаренных детей</vt:lpstr>
      <vt:lpstr>Психологическое сопровождение семьи одаренного ребенка</vt:lpstr>
      <vt:lpstr>Организация информационной среды для родителей Цель: информирование семей с использованием разнообразных форм работы по вопросам детской одаренности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Библиотека</cp:lastModifiedBy>
  <cp:revision>50</cp:revision>
  <dcterms:created xsi:type="dcterms:W3CDTF">2013-10-08T09:38:22Z</dcterms:created>
  <dcterms:modified xsi:type="dcterms:W3CDTF">2015-05-21T02:33:48Z</dcterms:modified>
</cp:coreProperties>
</file>