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7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33" autoAdjust="0"/>
  </p:normalViewPr>
  <p:slideViewPr>
    <p:cSldViewPr snapToGrid="0">
      <p:cViewPr varScale="1">
        <p:scale>
          <a:sx n="61" d="100"/>
          <a:sy n="61" d="100"/>
        </p:scale>
        <p:origin x="16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F9A5EE-78CF-4353-9790-EDBF943DCC65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</dgm:pt>
    <dgm:pt modelId="{5B172D87-BBBA-4D46-A9E1-ACAA2BD4F8B1}">
      <dgm:prSet phldrT="[Текст]" custT="1"/>
      <dgm:spPr/>
      <dgm:t>
        <a:bodyPr>
          <a:scene3d>
            <a:camera prst="perspectiveRelaxedModerately"/>
            <a:lightRig rig="threePt" dir="t"/>
          </a:scene3d>
        </a:bodyPr>
        <a:lstStyle/>
        <a:p>
          <a:r>
            <a:rPr lang="ru-RU" sz="24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Что за чудо эти книжки!</a:t>
          </a:r>
        </a:p>
        <a:p>
          <a:r>
            <a:rPr lang="ru-RU" sz="24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Очень любят их детишки!</a:t>
          </a:r>
        </a:p>
        <a:p>
          <a:r>
            <a:rPr lang="ru-RU" sz="24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Регулярно все читают, </a:t>
          </a:r>
        </a:p>
        <a:p>
          <a:r>
            <a:rPr lang="ru-RU" sz="24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Много знаний получают</a:t>
          </a:r>
        </a:p>
      </dgm:t>
    </dgm:pt>
    <dgm:pt modelId="{F71CC428-C7D7-408B-A74F-E22FAAA8DE18}" type="parTrans" cxnId="{CD190702-9D50-4FBA-922E-17CCE2C39182}">
      <dgm:prSet/>
      <dgm:spPr/>
      <dgm:t>
        <a:bodyPr/>
        <a:lstStyle/>
        <a:p>
          <a:endParaRPr lang="ru-RU"/>
        </a:p>
      </dgm:t>
    </dgm:pt>
    <dgm:pt modelId="{F7748495-6947-4F5A-8F0C-2E29E6D0928A}" type="sibTrans" cxnId="{CD190702-9D50-4FBA-922E-17CCE2C39182}">
      <dgm:prSet/>
      <dgm:spPr/>
      <dgm:t>
        <a:bodyPr/>
        <a:lstStyle/>
        <a:p>
          <a:endParaRPr lang="ru-RU"/>
        </a:p>
      </dgm:t>
    </dgm:pt>
    <dgm:pt modelId="{7CA3F1E9-D6A2-4CE4-9328-53BAAD102846}" type="pres">
      <dgm:prSet presAssocID="{C2F9A5EE-78CF-4353-9790-EDBF943DCC65}" presName="Name0" presStyleCnt="0">
        <dgm:presLayoutVars>
          <dgm:dir/>
          <dgm:resizeHandles val="exact"/>
        </dgm:presLayoutVars>
      </dgm:prSet>
      <dgm:spPr/>
    </dgm:pt>
    <dgm:pt modelId="{FFD372F7-4F54-4352-BBDB-2524C7C6714F}" type="pres">
      <dgm:prSet presAssocID="{5B172D87-BBBA-4D46-A9E1-ACAA2BD4F8B1}" presName="compNode" presStyleCnt="0"/>
      <dgm:spPr/>
    </dgm:pt>
    <dgm:pt modelId="{71784CD7-4678-47F9-9327-D919A461CFF8}" type="pres">
      <dgm:prSet presAssocID="{5B172D87-BBBA-4D46-A9E1-ACAA2BD4F8B1}" presName="pictRect" presStyleLbl="node1" presStyleIdx="0" presStyleCnt="1" custScaleX="114302" custLinFactNeighborX="29039" custLinFactNeighborY="6381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F5F8BB9-CF06-4F70-934B-4425B1E33764}" type="pres">
      <dgm:prSet presAssocID="{5B172D87-BBBA-4D46-A9E1-ACAA2BD4F8B1}" presName="textRect" presStyleLbl="revTx" presStyleIdx="0" presStyleCnt="1">
        <dgm:presLayoutVars>
          <dgm:bulletEnabled val="1"/>
        </dgm:presLayoutVars>
      </dgm:prSet>
      <dgm:spPr/>
    </dgm:pt>
  </dgm:ptLst>
  <dgm:cxnLst>
    <dgm:cxn modelId="{69681E25-86E6-420C-A06C-939957B535CC}" type="presOf" srcId="{5B172D87-BBBA-4D46-A9E1-ACAA2BD4F8B1}" destId="{7F5F8BB9-CF06-4F70-934B-4425B1E33764}" srcOrd="0" destOrd="0" presId="urn:microsoft.com/office/officeart/2005/8/layout/pList1"/>
    <dgm:cxn modelId="{CC56242B-93E6-4EC9-94ED-C0FBB0C4AB99}" type="presOf" srcId="{C2F9A5EE-78CF-4353-9790-EDBF943DCC65}" destId="{7CA3F1E9-D6A2-4CE4-9328-53BAAD102846}" srcOrd="0" destOrd="0" presId="urn:microsoft.com/office/officeart/2005/8/layout/pList1"/>
    <dgm:cxn modelId="{CD190702-9D50-4FBA-922E-17CCE2C39182}" srcId="{C2F9A5EE-78CF-4353-9790-EDBF943DCC65}" destId="{5B172D87-BBBA-4D46-A9E1-ACAA2BD4F8B1}" srcOrd="0" destOrd="0" parTransId="{F71CC428-C7D7-408B-A74F-E22FAAA8DE18}" sibTransId="{F7748495-6947-4F5A-8F0C-2E29E6D0928A}"/>
    <dgm:cxn modelId="{29AA810D-D032-4569-BEA9-2F768AD14A25}" type="presParOf" srcId="{7CA3F1E9-D6A2-4CE4-9328-53BAAD102846}" destId="{FFD372F7-4F54-4352-BBDB-2524C7C6714F}" srcOrd="0" destOrd="0" presId="urn:microsoft.com/office/officeart/2005/8/layout/pList1"/>
    <dgm:cxn modelId="{1C9394C9-D733-4803-B797-850AA4B4490B}" type="presParOf" srcId="{FFD372F7-4F54-4352-BBDB-2524C7C6714F}" destId="{71784CD7-4678-47F9-9327-D919A461CFF8}" srcOrd="0" destOrd="0" presId="urn:microsoft.com/office/officeart/2005/8/layout/pList1"/>
    <dgm:cxn modelId="{EA371789-EF70-4C6D-AF60-28E258D8798D}" type="presParOf" srcId="{FFD372F7-4F54-4352-BBDB-2524C7C6714F}" destId="{7F5F8BB9-CF06-4F70-934B-4425B1E3376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84CD7-4678-47F9-9327-D919A461CFF8}">
      <dsp:nvSpPr>
        <dsp:cNvPr id="0" name=""/>
        <dsp:cNvSpPr/>
      </dsp:nvSpPr>
      <dsp:spPr>
        <a:xfrm>
          <a:off x="1472376" y="171731"/>
          <a:ext cx="4412230" cy="2659644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5F8BB9-CF06-4F70-934B-4425B1E33764}">
      <dsp:nvSpPr>
        <dsp:cNvPr id="0" name=""/>
        <dsp:cNvSpPr/>
      </dsp:nvSpPr>
      <dsp:spPr>
        <a:xfrm>
          <a:off x="1012227" y="2661664"/>
          <a:ext cx="3860151" cy="1432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  <a:scene3d>
            <a:camera prst="perspectiveRelaxedModerately"/>
            <a:lightRig rig="threePt" dir="t"/>
          </a:scene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Что за чудо эти книжки!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Очень любят их детишки!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 Регулярно все читают,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Много знаний получают</a:t>
          </a:r>
        </a:p>
      </dsp:txBody>
      <dsp:txXfrm>
        <a:off x="1012227" y="2661664"/>
        <a:ext cx="3860151" cy="1432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95746-C025-4BB3-A4C2-A072A7116963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87A4A-13CB-4E6D-BCD6-B3DC452AD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11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87A4A-13CB-4E6D-BCD6-B3DC452AD5F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01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87A4A-13CB-4E6D-BCD6-B3DC452AD5F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555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87A4A-13CB-4E6D-BCD6-B3DC452AD5F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76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1202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82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984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06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47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30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40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04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22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1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4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4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0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22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39F0D-E459-408D-972C-2F337B8A3380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4F295FB-83BF-4849-AAD3-A27E2BDA80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6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3471" y="2686714"/>
            <a:ext cx="6858000" cy="1241822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94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«Я и моё дело»</a:t>
            </a:r>
          </a:p>
          <a:p>
            <a:pPr algn="l"/>
            <a:endParaRPr lang="ru-RU" dirty="0"/>
          </a:p>
          <a:p>
            <a:pPr algn="l"/>
            <a:r>
              <a:rPr lang="ru-RU" sz="3825" dirty="0">
                <a:solidFill>
                  <a:srgbClr val="FF0000"/>
                </a:solidFill>
              </a:rPr>
              <a:t>Подготовила: воспитатель </a:t>
            </a:r>
            <a:r>
              <a:rPr lang="en-US" sz="3825" dirty="0">
                <a:solidFill>
                  <a:srgbClr val="FF0000"/>
                </a:solidFill>
              </a:rPr>
              <a:t>I</a:t>
            </a:r>
            <a:r>
              <a:rPr lang="ru-RU" sz="3825" dirty="0">
                <a:solidFill>
                  <a:srgbClr val="FF0000"/>
                </a:solidFill>
              </a:rPr>
              <a:t> категории</a:t>
            </a:r>
          </a:p>
          <a:p>
            <a:pPr algn="l"/>
            <a:r>
              <a:rPr lang="ru-RU" sz="3825" dirty="0" err="1">
                <a:solidFill>
                  <a:srgbClr val="FF0000"/>
                </a:solidFill>
              </a:rPr>
              <a:t>Хабирова</a:t>
            </a:r>
            <a:r>
              <a:rPr lang="ru-RU" sz="3825" dirty="0">
                <a:solidFill>
                  <a:srgbClr val="FF0000"/>
                </a:solidFill>
              </a:rPr>
              <a:t> Ирина Робертовна</a:t>
            </a:r>
          </a:p>
        </p:txBody>
      </p:sp>
      <p:pic>
        <p:nvPicPr>
          <p:cNvPr id="5" name="Рисунок 4" descr="C:\Users\AMD\Desktop\фото для порт\HWScan00011.bmp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686" y="1251215"/>
            <a:ext cx="3471863" cy="3952940"/>
          </a:xfrm>
          <a:prstGeom prst="ellipse">
            <a:avLst/>
          </a:prstGeom>
          <a:ln w="190500" cap="rnd">
            <a:solidFill>
              <a:srgbClr val="7030A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18683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50" b="1" dirty="0">
                <a:solidFill>
                  <a:srgbClr val="FF0000"/>
                </a:solidFill>
              </a:rPr>
              <a:t>Уголок природы</a:t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67913" y="4647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У нас почти, что зимний сад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 природном уголке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Здесь потрудиться каждый рад.</a:t>
            </a:r>
          </a:p>
          <a:p>
            <a:r>
              <a:rPr lang="ru-RU" dirty="0">
                <a:solidFill>
                  <a:srgbClr val="FF0000"/>
                </a:solidFill>
              </a:rPr>
              <a:t> Помочь рука в руке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42" y="1270000"/>
            <a:ext cx="6017724" cy="3439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048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08" y="751742"/>
            <a:ext cx="2949178" cy="120015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Игровая зона для девочек</a:t>
            </a: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-357167" y="1248597"/>
            <a:ext cx="3385156" cy="41448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39201" y="4440944"/>
            <a:ext cx="2949178" cy="285869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Хороши у нас игрушки</a:t>
            </a:r>
          </a:p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Куклы, мишки, погремушки</a:t>
            </a:r>
          </a:p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Поиграем и потом</a:t>
            </a:r>
          </a:p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Всё на место уберём</a:t>
            </a:r>
            <a:r>
              <a:rPr lang="ru-RU" sz="135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412" y="1728578"/>
            <a:ext cx="3419654" cy="2574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205" y="1326076"/>
            <a:ext cx="3180694" cy="2368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707" y="4040330"/>
            <a:ext cx="2474096" cy="1486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0399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50" b="1" dirty="0">
                <a:solidFill>
                  <a:srgbClr val="FF0000"/>
                </a:solidFill>
              </a:rPr>
              <a:t>Игровая зона для мальчиков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9" y="1929315"/>
            <a:ext cx="3840481" cy="28741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465363" y="486417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FF0000"/>
                </a:solidFill>
              </a:rPr>
              <a:t>Вот любимое местечко,</a:t>
            </a:r>
          </a:p>
          <a:p>
            <a:r>
              <a:rPr lang="ru-RU" sz="1500" b="1" dirty="0">
                <a:solidFill>
                  <a:srgbClr val="FF0000"/>
                </a:solidFill>
              </a:rPr>
              <a:t> Здесь время мчится, словно речка,</a:t>
            </a:r>
          </a:p>
          <a:p>
            <a:r>
              <a:rPr lang="ru-RU" sz="1500" b="1" dirty="0">
                <a:solidFill>
                  <a:srgbClr val="FF0000"/>
                </a:solidFill>
              </a:rPr>
              <a:t> Тут быстро взрослым можно стать,</a:t>
            </a:r>
          </a:p>
          <a:p>
            <a:r>
              <a:rPr lang="ru-RU" sz="1500" b="1" dirty="0">
                <a:solidFill>
                  <a:srgbClr val="FF0000"/>
                </a:solidFill>
              </a:rPr>
              <a:t> И профессии менять</a:t>
            </a:r>
            <a:endParaRPr lang="ru-RU" sz="15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355" y="1929314"/>
            <a:ext cx="4258995" cy="28741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6558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61" y="1702328"/>
            <a:ext cx="7886700" cy="994172"/>
          </a:xfrm>
        </p:spPr>
        <p:txBody>
          <a:bodyPr>
            <a:noAutofit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Ещё мы любим рисовать</a:t>
            </a:r>
            <a:br>
              <a:rPr lang="ru-RU" sz="2100" b="1" dirty="0">
                <a:solidFill>
                  <a:srgbClr val="FF0000"/>
                </a:solidFill>
              </a:rPr>
            </a:br>
            <a:r>
              <a:rPr lang="ru-RU" sz="2100" b="1" dirty="0">
                <a:solidFill>
                  <a:srgbClr val="FF0000"/>
                </a:solidFill>
              </a:rPr>
              <a:t>Пирамидки собирать,</a:t>
            </a:r>
            <a:br>
              <a:rPr lang="ru-RU" sz="2100" b="1" dirty="0">
                <a:solidFill>
                  <a:srgbClr val="FF0000"/>
                </a:solidFill>
              </a:rPr>
            </a:br>
            <a:r>
              <a:rPr lang="ru-RU" sz="2100" b="1" dirty="0">
                <a:solidFill>
                  <a:srgbClr val="FF0000"/>
                </a:solidFill>
              </a:rPr>
              <a:t>С кубиками играть</a:t>
            </a:r>
            <a:br>
              <a:rPr lang="ru-RU" sz="2100" b="1" dirty="0">
                <a:solidFill>
                  <a:srgbClr val="FF0000"/>
                </a:solidFill>
              </a:rPr>
            </a:br>
            <a:r>
              <a:rPr lang="ru-RU" sz="2100" b="1" dirty="0">
                <a:solidFill>
                  <a:srgbClr val="FF0000"/>
                </a:solidFill>
              </a:rPr>
              <a:t>Много знаний получать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209" y="3661638"/>
            <a:ext cx="2366889" cy="2171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709" y="936389"/>
            <a:ext cx="2764302" cy="1990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933" y="3856430"/>
            <a:ext cx="2883876" cy="1990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855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2" y="931106"/>
            <a:ext cx="3577621" cy="259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511" y="1294743"/>
            <a:ext cx="3648261" cy="258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804" y="3434912"/>
            <a:ext cx="3026979" cy="2222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9160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019" y="1675186"/>
            <a:ext cx="7886700" cy="994172"/>
          </a:xfrm>
        </p:spPr>
        <p:txBody>
          <a:bodyPr>
            <a:noAutofit/>
          </a:bodyPr>
          <a:lstStyle/>
          <a:p>
            <a:r>
              <a:rPr lang="ru-RU" sz="4050" b="1" dirty="0">
                <a:solidFill>
                  <a:srgbClr val="FF0000"/>
                </a:solidFill>
              </a:rPr>
              <a:t>Группу всю мы показали, </a:t>
            </a:r>
            <a:br>
              <a:rPr lang="ru-RU" sz="4050" b="1" dirty="0">
                <a:solidFill>
                  <a:srgbClr val="FF0000"/>
                </a:solidFill>
              </a:rPr>
            </a:br>
            <a:r>
              <a:rPr lang="ru-RU" sz="4050" b="1" dirty="0">
                <a:solidFill>
                  <a:srgbClr val="FF0000"/>
                </a:solidFill>
              </a:rPr>
              <a:t>О себе всё рассказали, </a:t>
            </a:r>
            <a:br>
              <a:rPr lang="ru-RU" sz="4050" b="1" dirty="0">
                <a:solidFill>
                  <a:srgbClr val="FF0000"/>
                </a:solidFill>
              </a:rPr>
            </a:br>
            <a:r>
              <a:rPr lang="ru-RU" sz="4050" b="1" dirty="0">
                <a:solidFill>
                  <a:srgbClr val="FF0000"/>
                </a:solidFill>
              </a:rPr>
              <a:t>Всех в гости снова будем ждать,</a:t>
            </a:r>
            <a:br>
              <a:rPr lang="ru-RU" sz="4050" b="1" dirty="0">
                <a:solidFill>
                  <a:srgbClr val="FF0000"/>
                </a:solidFill>
              </a:rPr>
            </a:br>
            <a:r>
              <a:rPr lang="ru-RU" sz="4050" b="1" dirty="0">
                <a:solidFill>
                  <a:srgbClr val="FF0000"/>
                </a:solidFill>
              </a:rPr>
              <a:t>Нам есть ещё, что показать.</a:t>
            </a:r>
          </a:p>
        </p:txBody>
      </p:sp>
    </p:spTree>
    <p:extLst>
      <p:ext uri="{BB962C8B-B14F-4D97-AF65-F5344CB8AC3E}">
        <p14:creationId xmlns:p14="http://schemas.microsoft.com/office/powerpoint/2010/main" val="182876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979" y="1909599"/>
            <a:ext cx="5262373" cy="3239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4512" y="1333015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2100" b="1" spc="450" dirty="0">
                <a:solidFill>
                  <a:srgbClr val="FF0000"/>
                </a:solidFill>
              </a:rPr>
              <a:t>Мои </a:t>
            </a:r>
            <a:r>
              <a:rPr lang="ru-RU" sz="2100" b="1" spc="450" dirty="0" err="1">
                <a:solidFill>
                  <a:srgbClr val="FF0000"/>
                </a:solidFill>
              </a:rPr>
              <a:t>барбарики</a:t>
            </a:r>
            <a:endParaRPr lang="ru-RU" sz="2100" b="1" spc="4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03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1057026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Раздевалка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15" y="1607234"/>
            <a:ext cx="3853975" cy="2295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528" y="1837128"/>
            <a:ext cx="4369118" cy="36873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99591" y="2399110"/>
            <a:ext cx="4572000" cy="3378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35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35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35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35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35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у нас стоят кабинки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Внутри порядок- ни пылинки!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Залог здоровья – чистота!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каждом шкафчике – картинка!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раздевалка красота.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59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37442" y="878540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>
                <a:solidFill>
                  <a:srgbClr val="FF0000"/>
                </a:solidFill>
              </a:rPr>
              <a:t>Групповая комната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3958401"/>
            <a:ext cx="3886200" cy="15385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 нашей группе всем на диво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И нарядно и красиво!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Очень много есть у нас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Всё покажем мы сейчас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62" y="2638118"/>
            <a:ext cx="5475338" cy="2640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8336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79" y="2217789"/>
            <a:ext cx="2980375" cy="277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456" y="3683257"/>
            <a:ext cx="3398129" cy="22256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06350" y="1798897"/>
            <a:ext cx="5113605" cy="1807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35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Раз, два, три -сложу детали,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они машиной стали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конструктора такого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не сделай  - всё толково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50" b="1" dirty="0">
                <a:solidFill>
                  <a:srgbClr val="FF0000"/>
                </a:solidFill>
              </a:rPr>
              <a:t>Центр конструирования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4044752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5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Центр книги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10598108"/>
              </p:ext>
            </p:extLst>
          </p:nvPr>
        </p:nvGraphicFramePr>
        <p:xfrm>
          <a:off x="475636" y="2015108"/>
          <a:ext cx="5884607" cy="40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90366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95436"/>
            <a:ext cx="7886700" cy="994172"/>
          </a:xfrm>
        </p:spPr>
        <p:txBody>
          <a:bodyPr/>
          <a:lstStyle/>
          <a:p>
            <a:r>
              <a:rPr lang="ru-RU" b="1" dirty="0">
                <a:ln w="12700">
                  <a:solidFill>
                    <a:srgbClr val="0070C0"/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Центр физической культуры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046" y="1943980"/>
            <a:ext cx="3841953" cy="2419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07" y="3088738"/>
            <a:ext cx="3571706" cy="2447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793565" y="1845195"/>
            <a:ext cx="2458328" cy="1212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35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день начать с зарядки,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35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 будет день в порядке.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35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 пилюли и микстуру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135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Заменяет физкультура!</a:t>
            </a:r>
          </a:p>
        </p:txBody>
      </p:sp>
    </p:spTree>
    <p:extLst>
      <p:ext uri="{BB962C8B-B14F-4D97-AF65-F5344CB8AC3E}">
        <p14:creationId xmlns:p14="http://schemas.microsoft.com/office/powerpoint/2010/main" val="96151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1200151"/>
            <a:ext cx="2949178" cy="659423"/>
          </a:xfrm>
        </p:spPr>
        <p:txBody>
          <a:bodyPr>
            <a:normAutofit fontScale="90000"/>
          </a:bodyPr>
          <a:lstStyle/>
          <a:p>
            <a:r>
              <a:rPr lang="ru-RU" sz="4050" b="1" dirty="0">
                <a:solidFill>
                  <a:srgbClr val="FF0000"/>
                </a:solidFill>
              </a:rPr>
              <a:t>Больница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8340" y="2202473"/>
            <a:ext cx="2949178" cy="285869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70C0"/>
                </a:solidFill>
              </a:rPr>
              <a:t>Ну, а если заболели,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Есть у нас отличный врач,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Он вас вылечит в тот же час!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856" y="1114425"/>
            <a:ext cx="4040944" cy="2884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05493"/>
            <a:ext cx="3731456" cy="2238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14035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1200150"/>
            <a:ext cx="2949178" cy="669974"/>
          </a:xfrm>
        </p:spPr>
        <p:txBody>
          <a:bodyPr>
            <a:noAutofit/>
          </a:bodyPr>
          <a:lstStyle/>
          <a:p>
            <a:r>
              <a:rPr lang="ru-RU" sz="27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Музыкально-театральный центр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954530"/>
            <a:ext cx="2949178" cy="1572065"/>
          </a:xfrm>
        </p:spPr>
        <p:txBody>
          <a:bodyPr>
            <a:normAutofit/>
          </a:bodyPr>
          <a:lstStyle/>
          <a:p>
            <a:r>
              <a:rPr lang="ru-RU" sz="1500" b="1" dirty="0">
                <a:solidFill>
                  <a:srgbClr val="002060"/>
                </a:solidFill>
              </a:rPr>
              <a:t>В нашей группе все актёры</a:t>
            </a:r>
          </a:p>
          <a:p>
            <a:r>
              <a:rPr lang="ru-RU" sz="1500" b="1" dirty="0">
                <a:solidFill>
                  <a:srgbClr val="002060"/>
                </a:solidFill>
              </a:rPr>
              <a:t>Кукловоды и танцоры.</a:t>
            </a:r>
          </a:p>
          <a:p>
            <a:r>
              <a:rPr lang="ru-RU" sz="1500" b="1" dirty="0">
                <a:solidFill>
                  <a:srgbClr val="002060"/>
                </a:solidFill>
              </a:rPr>
              <a:t>Каждый день и каждый час</a:t>
            </a:r>
          </a:p>
          <a:p>
            <a:r>
              <a:rPr lang="ru-RU" sz="1500" b="1" dirty="0">
                <a:solidFill>
                  <a:srgbClr val="002060"/>
                </a:solidFill>
              </a:rPr>
              <a:t>Мы хотим играть для вас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9371" y="940020"/>
            <a:ext cx="3448760" cy="2235143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92" y="3175163"/>
            <a:ext cx="3473678" cy="2648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462" y="3175163"/>
            <a:ext cx="3523711" cy="26098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35313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269</TotalTime>
  <Words>224</Words>
  <Application>Microsoft Office PowerPoint</Application>
  <PresentationFormat>Экран (4:3)</PresentationFormat>
  <Paragraphs>64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Мои барбарики</vt:lpstr>
      <vt:lpstr>Раздевалка</vt:lpstr>
      <vt:lpstr>Групповая комната</vt:lpstr>
      <vt:lpstr>Центр конструирования</vt:lpstr>
      <vt:lpstr>Центр книги</vt:lpstr>
      <vt:lpstr>Центр физической культуры</vt:lpstr>
      <vt:lpstr>Больница</vt:lpstr>
      <vt:lpstr>Музыкально-театральный центр</vt:lpstr>
      <vt:lpstr>Уголок природы </vt:lpstr>
      <vt:lpstr>Игровая зона для девочек</vt:lpstr>
      <vt:lpstr>Игровая зона для мальчиков </vt:lpstr>
      <vt:lpstr>Ещё мы любим рисовать Пирамидки собирать, С кубиками играть Много знаний получать</vt:lpstr>
      <vt:lpstr>Презентация PowerPoint</vt:lpstr>
      <vt:lpstr>Группу всю мы показали,  О себе всё рассказали,  Всех в гости снова будем ждать, Нам есть ещё, что показать.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AMD</dc:creator>
  <cp:lastModifiedBy>AMD</cp:lastModifiedBy>
  <cp:revision>35</cp:revision>
  <dcterms:created xsi:type="dcterms:W3CDTF">2017-02-02T14:06:38Z</dcterms:created>
  <dcterms:modified xsi:type="dcterms:W3CDTF">2017-02-06T15:41:50Z</dcterms:modified>
</cp:coreProperties>
</file>