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source=wiz&amp;fp=0&amp;text=%D0%BA%D0%B0%D1%80%D1%82%D0%B8%D0%BD%D0%BA%D1%83%20%D1%82%D1%83%D1%88%D0%BA%D0%B0%D0%BD%D1%87%D0%B8%D0%BA%20%D1%81%20%D0%B4%D0%BE%D1%81%D1%82%D1%83%D0%BF%D0%BE%D0%BC%20%D0%B7%D0%B0%D0%BF%D0%B8%D1%81%D0%B8%20%D1%84%D0%BE%D1%82%D0%BE%D0%B3%D1%80%D0%B0%D1%84%D0%B8%D0%B8&amp;noreask=1&amp;pos=28&amp;lr=213&amp;rpt=simage&amp;uinfo=ww-1349-wh-646-fw-1124-fh-448-pd-1&amp;img_url=http%3A%2F%2Fcs416619.vk.me%2Fv416619627%2F4466%2FxfnJRKEvTVw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19" y="0"/>
            <a:ext cx="6096000" cy="45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194" y="2897746"/>
            <a:ext cx="5280338" cy="39602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718" y="-45076"/>
            <a:ext cx="4431519" cy="33276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5" y="3282592"/>
            <a:ext cx="4700789" cy="370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07968" cy="42059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816" y="0"/>
            <a:ext cx="6281311" cy="47136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6085"/>
            <a:ext cx="2438936" cy="3251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936" y="3606085"/>
            <a:ext cx="3169032" cy="3251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68" y="4242011"/>
            <a:ext cx="2120721" cy="2579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689" y="3569783"/>
            <a:ext cx="3321431" cy="32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3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03324" cy="33098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324" y="0"/>
            <a:ext cx="3824029" cy="46557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0473"/>
            <a:ext cx="5377853" cy="4037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853" y="4173292"/>
            <a:ext cx="3919323" cy="3167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872" y="0"/>
            <a:ext cx="3536387" cy="486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43600" cy="3364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0"/>
            <a:ext cx="4048125" cy="3305175"/>
          </a:xfrm>
          <a:prstGeom prst="rect">
            <a:avLst/>
          </a:prstGeom>
        </p:spPr>
      </p:pic>
      <p:pic>
        <p:nvPicPr>
          <p:cNvPr id="1026" name="Picture 2" descr="http://www.syadh.com/vb/img/2/43697alsh3er.imgcach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5175"/>
            <a:ext cx="588645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3173819"/>
            <a:ext cx="4482653" cy="368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2</cp:revision>
  <dcterms:created xsi:type="dcterms:W3CDTF">2014-02-14T13:20:24Z</dcterms:created>
  <dcterms:modified xsi:type="dcterms:W3CDTF">2014-02-14T13:39:03Z</dcterms:modified>
</cp:coreProperties>
</file>