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1" r:id="rId3"/>
    <p:sldId id="265" r:id="rId4"/>
    <p:sldId id="262" r:id="rId5"/>
    <p:sldId id="264" r:id="rId6"/>
    <p:sldId id="266" r:id="rId7"/>
    <p:sldId id="257" r:id="rId8"/>
    <p:sldId id="260" r:id="rId9"/>
    <p:sldId id="258" r:id="rId10"/>
    <p:sldId id="263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5C9A-D337-46C9-AE2F-E2B2BBCD2B9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D6CB-F1B1-4014-BBAA-390F43DB7D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5C9A-D337-46C9-AE2F-E2B2BBCD2B9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D6CB-F1B1-4014-BBAA-390F43DB7D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5C9A-D337-46C9-AE2F-E2B2BBCD2B9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D6CB-F1B1-4014-BBAA-390F43DB7D1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5C9A-D337-46C9-AE2F-E2B2BBCD2B9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D6CB-F1B1-4014-BBAA-390F43DB7D1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5C9A-D337-46C9-AE2F-E2B2BBCD2B9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D6CB-F1B1-4014-BBAA-390F43DB7D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5C9A-D337-46C9-AE2F-E2B2BBCD2B9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D6CB-F1B1-4014-BBAA-390F43DB7D1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5C9A-D337-46C9-AE2F-E2B2BBCD2B9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D6CB-F1B1-4014-BBAA-390F43DB7D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5C9A-D337-46C9-AE2F-E2B2BBCD2B9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D6CB-F1B1-4014-BBAA-390F43DB7D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5C9A-D337-46C9-AE2F-E2B2BBCD2B9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D6CB-F1B1-4014-BBAA-390F43DB7D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5C9A-D337-46C9-AE2F-E2B2BBCD2B9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D6CB-F1B1-4014-BBAA-390F43DB7D1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5C9A-D337-46C9-AE2F-E2B2BBCD2B9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D6CB-F1B1-4014-BBAA-390F43DB7D1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7815C9A-D337-46C9-AE2F-E2B2BBCD2B97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040D6CB-F1B1-4014-BBAA-390F43DB7D1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306756"/>
            <a:ext cx="8640960" cy="51125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/>
              <a:t>«Моряк,</a:t>
            </a:r>
          </a:p>
          <a:p>
            <a:pPr marL="0" indent="0" algn="ctr">
              <a:buNone/>
            </a:pPr>
            <a:r>
              <a:rPr lang="ru-RU" sz="4800" b="1" dirty="0" smtClean="0"/>
              <a:t> чья жизнь и сердце – флот!»</a:t>
            </a:r>
          </a:p>
          <a:p>
            <a:pPr marL="0" indent="0" algn="ctr">
              <a:buNone/>
            </a:pPr>
            <a:r>
              <a:rPr lang="ru-RU" b="1" i="1" dirty="0" smtClean="0"/>
              <a:t>(О жизни и творчестве Алексея Алексеевича Лебедева, </a:t>
            </a:r>
          </a:p>
          <a:p>
            <a:pPr marL="0" indent="0" algn="ctr">
              <a:buNone/>
            </a:pPr>
            <a:r>
              <a:rPr lang="ru-RU" b="1" i="1" dirty="0" smtClean="0"/>
              <a:t>уроженца г. Суздаль, </a:t>
            </a:r>
            <a:r>
              <a:rPr lang="ru-RU" b="1" i="1" dirty="0"/>
              <a:t>поэта – </a:t>
            </a:r>
            <a:r>
              <a:rPr lang="ru-RU" b="1" i="1" dirty="0" smtClean="0"/>
              <a:t>мариниста)</a:t>
            </a:r>
          </a:p>
          <a:p>
            <a:pPr marL="0" indent="0" algn="ctr">
              <a:buNone/>
            </a:pPr>
            <a:endParaRPr lang="ru-RU" sz="1800" b="1" i="1" dirty="0" smtClean="0"/>
          </a:p>
          <a:p>
            <a:pPr marL="0" indent="0">
              <a:buNone/>
            </a:pPr>
            <a:r>
              <a:rPr lang="ru-RU" b="1" dirty="0" smtClean="0"/>
              <a:t>Да здравствуют наши походы,</a:t>
            </a:r>
          </a:p>
          <a:p>
            <a:pPr marL="0" indent="0">
              <a:buNone/>
            </a:pPr>
            <a:r>
              <a:rPr lang="ru-RU" b="1" dirty="0" smtClean="0"/>
              <a:t>Штурвал под надежной рукой,</a:t>
            </a:r>
          </a:p>
          <a:p>
            <a:pPr marL="0" indent="0">
              <a:buNone/>
            </a:pPr>
            <a:r>
              <a:rPr lang="ru-RU" b="1" dirty="0" smtClean="0"/>
              <a:t>Великая служба погоды</a:t>
            </a:r>
          </a:p>
          <a:p>
            <a:pPr marL="0" indent="0">
              <a:buNone/>
            </a:pPr>
            <a:r>
              <a:rPr lang="ru-RU" b="1" dirty="0" smtClean="0"/>
              <a:t>И точность науки морской!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                    А. Лебедев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338328"/>
            <a:ext cx="8784976" cy="786416"/>
          </a:xfrm>
        </p:spPr>
        <p:txBody>
          <a:bodyPr>
            <a:noAutofit/>
          </a:bodyPr>
          <a:lstStyle/>
          <a:p>
            <a:r>
              <a:rPr lang="ru-RU" sz="2200" dirty="0" smtClean="0"/>
              <a:t>Муниципальное бюджетное общеобразовательное учреждение «</a:t>
            </a:r>
            <a:r>
              <a:rPr lang="ru-RU" sz="2200" dirty="0" err="1" smtClean="0"/>
              <a:t>Гавриловская</a:t>
            </a:r>
            <a:r>
              <a:rPr lang="ru-RU" sz="2200" dirty="0" smtClean="0"/>
              <a:t> средняя общеобразовательная школа»</a:t>
            </a:r>
            <a:endParaRPr lang="ru-RU" sz="2200" dirty="0"/>
          </a:p>
        </p:txBody>
      </p:sp>
      <p:pic>
        <p:nvPicPr>
          <p:cNvPr id="1026" name="Picture 2" descr="C:\Users\Ученик\Documents\Лебедев\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789040"/>
            <a:ext cx="2376264" cy="2950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74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prism isContent="1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4294967295"/>
          </p:nvPr>
        </p:nvSpPr>
        <p:spPr>
          <a:xfrm>
            <a:off x="251520" y="836712"/>
            <a:ext cx="4104456" cy="585301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Вся жизнь Алексея Лебедева является примером беззаветного служения Родине, верности воинскому долгу, а его стихи насыщены любовью к морю, флоту и Отечеству. Не случайно в русскую литературу он вошел с именем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«Моряк,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чья жизнь и сердце – флот!»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628800"/>
            <a:ext cx="3524557" cy="494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702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188640"/>
            <a:ext cx="8797374" cy="230425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Стихи А. Лебедева наполнены любовью к морю, флоту и Отечеству. Он успел издать два поэтических сборника – «Кронштадт» (1939)  и «Лирика моря» (1940).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Многие сборники вышли уже после гибели поэта. Среди них «Огненный вымпел», «Морская сила», «Родному флоту», «Путь на моря», «Морская купель» и др.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1962" y="4570498"/>
            <a:ext cx="3904076" cy="106830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582249"/>
            <a:ext cx="2838170" cy="40111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738" y="2780928"/>
            <a:ext cx="2264317" cy="39330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055" y="2977427"/>
            <a:ext cx="2397357" cy="361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667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8" y="1828800"/>
            <a:ext cx="5314512" cy="4827047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 – маринист, штурман подводной лодки «Л – 2», лейтенант, участник войны с белофиннами (1939 – 1940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добровольцем сражался в лыжном десанте моряков –балтийцев, служил в действующем флоте стажером – штурманом эсминца «Ленин».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– участник Великой Отечественной войны.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404664"/>
            <a:ext cx="8568952" cy="1080120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Лебедев Алексей Алексеевич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(1912 – 1941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348880"/>
            <a:ext cx="2520280" cy="4189557"/>
          </a:xfrm>
        </p:spPr>
      </p:pic>
    </p:spTree>
    <p:extLst>
      <p:ext uri="{BB962C8B-B14F-4D97-AF65-F5344CB8AC3E}">
        <p14:creationId xmlns:p14="http://schemas.microsoft.com/office/powerpoint/2010/main" val="401932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872208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 А. Лебедева: отец – Алексей Алексеевич – юрист по образованию, служил адвокатом; мать – Людмила Владимировна – учитель русского языка и литературы;  сестры – Ирина и Елена.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51962" y="2996952"/>
            <a:ext cx="3904076" cy="26418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5" y="2636196"/>
            <a:ext cx="4661580" cy="35782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636196"/>
            <a:ext cx="3578201" cy="357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15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640960" cy="107444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Море – его призвание, его судьба…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3347864" y="1628800"/>
            <a:ext cx="5544616" cy="511256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окончания 9 класса  Алексей уезжает на Север. В суровом Заполярье он служит сначала юнгой, затем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матросом.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первых же дней он горячо полюбил море, он понял, это его призвание, его судьба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 1933 году после окончания строительного техникума он был призван на действительную службу и направлен в Кронштадт в школу радиста. Здесь он решает посвятить свою жизнь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Морскому Флоту.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41380"/>
            <a:ext cx="3066672" cy="434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57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1519" y="260648"/>
            <a:ext cx="8621191" cy="129529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Лебедев –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участник войны с белофиннами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(1939 – 1940 г г)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3759374" y="1826014"/>
            <a:ext cx="5113337" cy="4851201"/>
          </a:xfrm>
        </p:spPr>
        <p:txBody>
          <a:bodyPr>
            <a:normAutofit lnSpcReduction="10000"/>
          </a:bodyPr>
          <a:lstStyle/>
          <a:p>
            <a:r>
              <a:rPr lang="ru-RU" dirty="0"/>
              <a:t>	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финской кампании Алексей Лебедев был одним из первых, подавших рапорт 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действующий флот. Командование училища удовлетворило его просьбу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поэт участвует в войне с белофиннами в качестве штурмана – стажера на эсминце «Ленин».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32856"/>
            <a:ext cx="3235168" cy="4418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1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 штурмана подлодки «Л – 2»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0" y="1916831"/>
            <a:ext cx="3889375" cy="4736381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Морозной ноябрьской ночью 1941 г в кромешной тьме подводная лодка Краснознаменного Балтийского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Флота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 – 2» ушла из Кронштадта в боевой поход и подорвалась на минах….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551837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375" y="3356121"/>
            <a:ext cx="4880899" cy="2842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92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31" y="2544552"/>
            <a:ext cx="5433411" cy="363359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244" y="2924944"/>
            <a:ext cx="3250704" cy="287281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212495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Суздаль – колыбель поэта.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этом доме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и до 1919 года жил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поэт-маринист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Лебедев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(1912-1941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.),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свидетельствует мемориальная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доска,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установленная на стене дома. 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56176" y="3717032"/>
            <a:ext cx="2399862" cy="192176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90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146456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Жители Суздаля, Владимира, Костромы, Иванова, Санкт – Петербурга, Кронштадта чтят память об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  Лебедеве.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06" y="1924751"/>
            <a:ext cx="3960440" cy="24697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083" y="3773125"/>
            <a:ext cx="3183385" cy="32561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484784"/>
            <a:ext cx="2694226" cy="37395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7687" y="4336578"/>
            <a:ext cx="2255716" cy="3188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93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Алексею Лебедеву в г. Суздале, открытый в августе 2008 г. на месте бывшего дома семьи Лебедевых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938236"/>
            <a:ext cx="5379557" cy="3026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20888"/>
            <a:ext cx="3048989" cy="406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12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E1E1E1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436</TotalTime>
  <Words>400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Candara</vt:lpstr>
      <vt:lpstr>Symbol</vt:lpstr>
      <vt:lpstr>Times New Roman</vt:lpstr>
      <vt:lpstr>Волна</vt:lpstr>
      <vt:lpstr>Муниципальное бюджетное общеобразовательное учреждение «Гавриловская средняя общеобразовательная школа»</vt:lpstr>
      <vt:lpstr>Лебедев Алексей Алексеевич (1912 – 1941 гг)</vt:lpstr>
      <vt:lpstr>Семья  А. Лебедева: отец – Алексей Алексеевич – юрист по образованию, служил адвокатом; мать – Людмила Владимировна – учитель русского языка и литературы;  сестры – Ирина и Елена.</vt:lpstr>
      <vt:lpstr>Море – его призвание, его судьба…</vt:lpstr>
      <vt:lpstr>Алексей Лебедев –  участник войны с белофиннами (1939 – 1940 г г)</vt:lpstr>
      <vt:lpstr>Курс штурмана подлодки «Л – 2»</vt:lpstr>
      <vt:lpstr>Суздаль – колыбель поэта.  В этом доме родился и до 1919 года жил поэт-маринист  А.А. Лебедев  (1912-1941 гг.),  о чем свидетельствует мемориальная доска, установленная на стене дома. </vt:lpstr>
      <vt:lpstr>Жители Суздаля, Владимира, Костромы, Иванова, Санкт – Петербурга, Кронштадта чтят память об  Алексее  Лебедеве. </vt:lpstr>
      <vt:lpstr>Памятник Алексею Лебедеву в г. Суздале, открытый в августе 2008 г. на месте бывшего дома семьи Лебедевых</vt:lpstr>
      <vt:lpstr>Презентация PowerPoint</vt:lpstr>
      <vt:lpstr>Стихи А. Лебедева наполнены любовью к морю, флоту и Отечеству. Он успел издать два поэтических сборника – «Кронштадт» (1939)  и «Лирика моря» (1940).  Многие сборники вышли уже после гибели поэта. Среди них «Огненный вымпел», «Морская сила», «Родному флоту», «Путь на моря», «Морская купель» и др.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«Гавриловская средняя общеобразовательная школа»</dc:title>
  <dc:creator>Ученик</dc:creator>
  <cp:lastModifiedBy>Марина</cp:lastModifiedBy>
  <cp:revision>54</cp:revision>
  <dcterms:created xsi:type="dcterms:W3CDTF">2017-01-02T23:19:39Z</dcterms:created>
  <dcterms:modified xsi:type="dcterms:W3CDTF">2017-02-06T18:22:29Z</dcterms:modified>
</cp:coreProperties>
</file>