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1" r:id="rId3"/>
    <p:sldId id="262" r:id="rId4"/>
    <p:sldId id="257" r:id="rId5"/>
    <p:sldId id="259" r:id="rId6"/>
    <p:sldId id="258" r:id="rId7"/>
    <p:sldId id="260" r:id="rId8"/>
    <p:sldId id="265" r:id="rId9"/>
    <p:sldId id="263" r:id="rId10"/>
    <p:sldId id="264" r:id="rId11"/>
    <p:sldId id="268" r:id="rId12"/>
    <p:sldId id="266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44" autoAdjust="0"/>
    <p:restoredTop sz="94807" autoAdjust="0"/>
  </p:normalViewPr>
  <p:slideViewPr>
    <p:cSldViewPr>
      <p:cViewPr varScale="1">
        <p:scale>
          <a:sx n="70" d="100"/>
          <a:sy n="70" d="100"/>
        </p:scale>
        <p:origin x="-11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18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F4177-5BB3-42B1-AFE1-607673D8B0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44FD3-2A89-46E8-B936-4AD78D9D2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803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44FD3-2A89-46E8-B936-4AD78D9D292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44FD3-2A89-46E8-B936-4AD78D9D292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44FD3-2A89-46E8-B936-4AD78D9D292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44FD3-2A89-46E8-B936-4AD78D9D292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D143C-FBDA-4079-AEDD-318F0290059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B8D77-ABDF-4589-9AC6-8186983F1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  <a:cs typeface="Adobe Naskh Medium" pitchFamily="50" charset="-78"/>
              </a:rPr>
              <a:t>Ты одна такая – любимая и родная!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  <a:cs typeface="Adobe Naskh Medium" pitchFamily="50" charset="-78"/>
            </a:endParaRPr>
          </a:p>
        </p:txBody>
      </p:sp>
      <p:pic>
        <p:nvPicPr>
          <p:cNvPr id="3" name="Рисунок 2" descr="IMG_058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276872"/>
            <a:ext cx="8676456" cy="4304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7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7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7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7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7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8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8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058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8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92696"/>
            <a:ext cx="804182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Цели:</a:t>
            </a:r>
            <a:r>
              <a:rPr lang="ru-RU" sz="3600" b="1" dirty="0" smtClean="0"/>
              <a:t> </a:t>
            </a:r>
          </a:p>
          <a:p>
            <a:r>
              <a:rPr lang="ru-RU" sz="2800" b="1" dirty="0" smtClean="0"/>
              <a:t>1. Способствовать развитию у учащихся               чувства ответственности;</a:t>
            </a:r>
          </a:p>
          <a:p>
            <a:r>
              <a:rPr lang="ru-RU" sz="2800" b="1" dirty="0" smtClean="0"/>
              <a:t> 2. Развивать творческую активность     учащихся;</a:t>
            </a:r>
          </a:p>
          <a:p>
            <a:r>
              <a:rPr lang="ru-RU" sz="2800" b="1" dirty="0" smtClean="0"/>
              <a:t> 3. Способствовать воспитанию у учащихся чувства любви и уважения к родным и близким людям;</a:t>
            </a:r>
          </a:p>
          <a:p>
            <a:r>
              <a:rPr lang="ru-RU" sz="2800" b="1" dirty="0" smtClean="0"/>
              <a:t> 4. Содействовать сплочению классного коллектива.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50" y="764704"/>
            <a:ext cx="893065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Этапы подготовки к классному часу:</a:t>
            </a:r>
          </a:p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2800" b="1" dirty="0" smtClean="0"/>
              <a:t>1.Выпуск фотогазеты о мамах;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2.Изготовление своими руками подарков для мам;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3. Сочинение «Мой самый близкий и родной человек»;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4. Выставка рисунков «Моя мама»;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5.Разучивание стихотворений и песен к мероприятию;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6.Праздничное оформление кабинета;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5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_055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5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056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6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6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7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104</Words>
  <Application>Microsoft Office PowerPoint</Application>
  <PresentationFormat>Экран (4:3)</PresentationFormat>
  <Paragraphs>18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SISADMIN</dc:creator>
  <cp:lastModifiedBy>Студент 14</cp:lastModifiedBy>
  <cp:revision>8</cp:revision>
  <dcterms:created xsi:type="dcterms:W3CDTF">2015-11-27T10:14:51Z</dcterms:created>
  <dcterms:modified xsi:type="dcterms:W3CDTF">2017-02-07T04:24:23Z</dcterms:modified>
</cp:coreProperties>
</file>