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newsflash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&#1043;&#1076;&#1077;%20&#1078;&#1080;&#1074;&#1091;&#1090;%20&#1089;&#1083;&#1086;&#1085;&#1099;\&#1050;&#1072;&#1088;&#1090;&#1080;&#1085;&#1082;&#1080;\&#1058;&#1088;&#1086;&#1087;&#1080;&#1095;&#1077;&#1089;&#1082;&#1080;&#1077;%20&#1083;&#1077;&#1089;&#1072;\Zvuki_kamennogo_veka_-_puls_savanny_(iPlayer.f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Где живут слоны\Картинки\Тропические леса\mini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13176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Где живут слоны\Картинки\Тропические леса\animashki-jivotnie-25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30306" y="3105149"/>
            <a:ext cx="8507506" cy="4017433"/>
          </a:xfrm>
          <a:prstGeom prst="rect">
            <a:avLst/>
          </a:prstGeom>
          <a:noFill/>
        </p:spPr>
      </p:pic>
      <p:pic>
        <p:nvPicPr>
          <p:cNvPr id="6" name="Zvuki_kamennogo_veka_-_puls_savann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Пользователь\Desktop\Где живут слоны\Картинки\Тропические леса\anim_5_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7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Пользователь\Desktop\Где живут слоны\Картинки\Тропические леса\CON5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324600" cy="69811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3" descr="C:\Users\Пользователь\Desktop\Где живут слоны\Картинки\Тропические леса\CON576.jpg"/>
          <p:cNvPicPr>
            <a:picLocks noChangeAspect="1" noChangeArrowheads="1"/>
          </p:cNvPicPr>
          <p:nvPr/>
        </p:nvPicPr>
        <p:blipFill>
          <a:blip r:embed="rId2"/>
          <a:srcRect l="73494"/>
          <a:stretch>
            <a:fillRect/>
          </a:stretch>
        </p:blipFill>
        <p:spPr bwMode="auto">
          <a:xfrm>
            <a:off x="6324600" y="0"/>
            <a:ext cx="2819400" cy="6981175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Где живут слоны\Картинки\Тропические леса\animashki-jivotnie-58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14400"/>
            <a:ext cx="3414712" cy="532162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Где живут слоны\Картинки\Тропические леса\3-disney-animal-kingdom-on-face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274" cy="6858000"/>
          </a:xfrm>
          <a:prstGeom prst="rect">
            <a:avLst/>
          </a:prstGeom>
          <a:noFill/>
        </p:spPr>
      </p:pic>
      <p:pic>
        <p:nvPicPr>
          <p:cNvPr id="4100" name="Picture 4" descr="C:\Users\Пользователь\Desktop\Где живут слоны\Картинки\Тропические леса\animashki-jivotnie-2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590800"/>
            <a:ext cx="7906870" cy="3733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Где живут слоны\Картинки\Африка\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530" cy="6858000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Где живут слоны\Картинки\Африка\1923637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-762000"/>
            <a:ext cx="3895725" cy="77914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Где живут слоны\Картинки\Африка\91GKBjd2pfL-SL1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8424" cy="6858000"/>
          </a:xfrm>
          <a:prstGeom prst="rect">
            <a:avLst/>
          </a:prstGeom>
          <a:noFill/>
        </p:spPr>
      </p:pic>
      <p:pic>
        <p:nvPicPr>
          <p:cNvPr id="7" name="Picture 3" descr="C:\Users\Пользователь\Desktop\Где живут слоны\Картинки\Африка\336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209800"/>
            <a:ext cx="5354050" cy="429384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Где живут слоны\Картинки\Африка\71de044b62ea51798008b46c3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416"/>
          </a:xfrm>
          <a:prstGeom prst="rect">
            <a:avLst/>
          </a:prstGeom>
          <a:noFill/>
        </p:spPr>
      </p:pic>
      <p:pic>
        <p:nvPicPr>
          <p:cNvPr id="6" name="Picture 4" descr="C:\Users\Пользователь\Desktop\Где живут слоны\Картинки\Африка\anim (4030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-1066801" y="1981200"/>
            <a:ext cx="9499476" cy="4724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Где живут слоны\Картинки\Африка\71de044b62ea51798008b46c3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416"/>
          </a:xfrm>
          <a:prstGeom prst="rect">
            <a:avLst/>
          </a:prstGeom>
          <a:noFill/>
        </p:spPr>
      </p:pic>
      <p:pic>
        <p:nvPicPr>
          <p:cNvPr id="5" name="Picture 4" descr="C:\Users\Пользователь\Desktop\Где живут слоны\Картинки\Африка\1923637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85800" y="-762000"/>
            <a:ext cx="3038475" cy="77914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2017-02-02T10:27:17Z</dcterms:created>
  <dcterms:modified xsi:type="dcterms:W3CDTF">2017-02-02T10:42:48Z</dcterms:modified>
</cp:coreProperties>
</file>