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63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2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9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53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1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4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30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64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35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73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46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AD4C5-D740-4352-BBDC-9E83A6F846E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A081-078F-4079-91B1-55C8419B3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6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09700"/>
            <a:ext cx="7645400" cy="54483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09699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перевода стихотворений  Р. Фроста</a:t>
            </a:r>
            <a:endParaRPr lang="ru-RU" sz="40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4300" y="1409700"/>
            <a:ext cx="5727700" cy="5448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Я не могу согласиться с теми, кто считает меня символистом, особенно таким, который занимается символизмом предумышленно. Если нужно как-то окрестить мою поэзию, я предпочел бы называть ее эмблематизмом. Живая эмблема явлений — вот предмет моих поисков»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1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8763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50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Особенности перевода стихотворений  Р. Фроста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</cp:revision>
  <dcterms:created xsi:type="dcterms:W3CDTF">2017-01-15T16:17:00Z</dcterms:created>
  <dcterms:modified xsi:type="dcterms:W3CDTF">2017-01-15T16:26:11Z</dcterms:modified>
</cp:coreProperties>
</file>