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279" r:id="rId3"/>
    <p:sldId id="287" r:id="rId4"/>
    <p:sldId id="289" r:id="rId5"/>
    <p:sldId id="296" r:id="rId6"/>
    <p:sldId id="297" r:id="rId7"/>
    <p:sldId id="257" r:id="rId8"/>
    <p:sldId id="273" r:id="rId9"/>
    <p:sldId id="274" r:id="rId10"/>
    <p:sldId id="304" r:id="rId11"/>
    <p:sldId id="305" r:id="rId12"/>
    <p:sldId id="302" r:id="rId13"/>
    <p:sldId id="303" r:id="rId14"/>
    <p:sldId id="307" r:id="rId15"/>
    <p:sldId id="308" r:id="rId16"/>
    <p:sldId id="309" r:id="rId17"/>
    <p:sldId id="310" r:id="rId18"/>
    <p:sldId id="31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DFD4E-F936-4B24-8ADB-18A1E620B8EB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28645-3F7D-43E6-A1D1-CD71FE554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6;&#1083;&#1100;&#1079;&#1086;&#1074;&#1072;&#1090;&#1077;&#1083;&#1100;\Desktop\&#1043;&#1076;&#1077;%20&#1078;&#1080;&#1074;&#1091;&#1090;%20&#1089;&#1083;&#1086;&#1085;&#1099;\Pau%20Mauriat%20%20-%20El%20bimbo.mp3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48;&#1085;&#1076;&#1080;&#1081;&#1089;&#1082;&#1080;&#1077;%20&#1089;&#1083;&#1086;&#1085;&#1099;.mp4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56;&#1077;&#1083;&#1072;&#1082;&#1089;%20&#1057;&#1072;&#1074;&#1072;&#1085;&#1085;&#1072;%20&#1080;%20&#1090;&#1088;&#1086;&#1087;.&#1083;&#1077;&#1089;&#1072;.ppt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60;&#1080;&#1079;.&#1084;&#1080;&#1085;..pptx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40;&#1092;&#1088;&#1080;&#1082;&#1072;&#1085;&#1089;&#1082;&#1080;&#1077;%20&#1089;&#1083;&#1086;&#1085;&#1099;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14300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Урок окружающего мира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5143536" cy="30670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Прозвенел звонок весёлый.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Мы начать урок готовы.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Будем слушать, рассуждать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 друг другу помогать.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au Mauriat  - El bimb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  <p:pic>
        <p:nvPicPr>
          <p:cNvPr id="6" name="Picture 3" descr="C:\Users\Пользователь\Desktop\Где живут слоны\10123208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142984"/>
            <a:ext cx="3917944" cy="2938458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357686" y="5500702"/>
            <a:ext cx="5143536" cy="1709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Подготовила: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/>
              <a:t>учитель начальных классов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/>
              <a:t>МБОУ СОШ № 20 г.Магадана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/>
              <a:t>Масловская А.С. 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686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4" descr="http://www.cosmomir.ru/imgr/stra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29322" cy="7079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2536" y="714356"/>
            <a:ext cx="9256536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2" descr="http://www.afr-savanna.info/../tpl/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324" y="500042"/>
            <a:ext cx="5841676" cy="6357958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"/>
            <a:ext cx="5715009" cy="428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Где живут слоны\карта саванны и троп.лес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Пользователь\Desktop\Где живут слоны\1012320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-waterfall-nature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Тропический лес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0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2494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5143512"/>
            <a:ext cx="8229600" cy="1714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Индийский слон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Облако 4">
            <a:hlinkClick r:id="rId3" action="ppaction://hlinkfile"/>
          </p:cNvPr>
          <p:cNvSpPr/>
          <p:nvPr/>
        </p:nvSpPr>
        <p:spPr>
          <a:xfrm>
            <a:off x="8001024" y="214290"/>
            <a:ext cx="914400" cy="914400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8134672" cy="324036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Работа по рядам.</a:t>
            </a:r>
            <a:endParaRPr lang="ru-RU" sz="5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33666"/>
            <a:ext cx="4024334" cy="402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3D50F"/>
              </a:clrFrom>
              <a:clrTo>
                <a:srgbClr val="D3D50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429255" y="2351943"/>
            <a:ext cx="3429033" cy="422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22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HomeUser\Pictures\0917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Где живут слоны?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5-конечная звезда 4">
            <a:hlinkClick r:id="rId3" action="ppaction://hlinkpres?slideindex=1&amp;slidetitle="/>
          </p:cNvPr>
          <p:cNvSpPr/>
          <p:nvPr/>
        </p:nvSpPr>
        <p:spPr>
          <a:xfrm>
            <a:off x="7429520" y="535782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2071670" y="1285860"/>
            <a:ext cx="57150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Составляем план.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Где живут слоны\карта с черепахой и эква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лнце 4"/>
          <p:cNvSpPr/>
          <p:nvPr/>
        </p:nvSpPr>
        <p:spPr>
          <a:xfrm>
            <a:off x="5929290" y="0"/>
            <a:ext cx="3214710" cy="235743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ОПЫТ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Где живут слоны\карта саванны и троп.лес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Пользователь\Desktop\Где живут слоны\1012320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 descr="Tarangire-Natpark8006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" y="3214686"/>
            <a:ext cx="4857752" cy="36433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00354" cy="11430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Саванны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6500826" y="5214950"/>
            <a:ext cx="304800" cy="304800"/>
          </a:xfrm>
          <a:prstGeom prst="rect">
            <a:avLst/>
          </a:prstGeom>
        </p:spPr>
      </p:pic>
      <p:pic>
        <p:nvPicPr>
          <p:cNvPr id="5" name="Picture 8" descr="http://fresefamily.com/sttimothy/Gallery/albums/StTimothymembersvisitTanzania-2003/39_Stripes_at_Ruaha_National_Park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0"/>
            <a:ext cx="5857884" cy="4328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14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dos10-net_elefantes-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43512"/>
            <a:ext cx="8229600" cy="1714488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Африканский слон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5" name="5-конечная звезда 4">
            <a:hlinkClick r:id="rId3" action="ppaction://hlinkpres?slideindex=1&amp;slidetitle="/>
          </p:cNvPr>
          <p:cNvSpPr/>
          <p:nvPr/>
        </p:nvSpPr>
        <p:spPr>
          <a:xfrm>
            <a:off x="8001024" y="59436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>
            <a:hlinkClick r:id="rId4" action="ppaction://hlinkfile"/>
          </p:cNvPr>
          <p:cNvSpPr/>
          <p:nvPr/>
        </p:nvSpPr>
        <p:spPr>
          <a:xfrm>
            <a:off x="7929554" y="0"/>
            <a:ext cx="1214446" cy="700086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506" name="Picture 2" descr="http://www.afr-savanna.info/../tpl/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8446493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53</Words>
  <Application>Microsoft Office PowerPoint</Application>
  <PresentationFormat>Экран (4:3)</PresentationFormat>
  <Paragraphs>17</Paragraphs>
  <Slides>18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Урок окружающего мира</vt:lpstr>
      <vt:lpstr>Работа по рядам.</vt:lpstr>
      <vt:lpstr>Где живут слоны?</vt:lpstr>
      <vt:lpstr>Слайд 4</vt:lpstr>
      <vt:lpstr>Слайд 5</vt:lpstr>
      <vt:lpstr>Слайд 6</vt:lpstr>
      <vt:lpstr>Саванны</vt:lpstr>
      <vt:lpstr>Африканский слон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Тропический лес</vt:lpstr>
      <vt:lpstr>Слайд 18</vt:lpstr>
    </vt:vector>
  </TitlesOfParts>
  <Company>KITTENS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живут слоны?</dc:title>
  <dc:creator>KITTENS</dc:creator>
  <cp:lastModifiedBy>Пользователь</cp:lastModifiedBy>
  <cp:revision>71</cp:revision>
  <dcterms:created xsi:type="dcterms:W3CDTF">2013-02-12T16:33:50Z</dcterms:created>
  <dcterms:modified xsi:type="dcterms:W3CDTF">2017-02-07T08:46:20Z</dcterms:modified>
</cp:coreProperties>
</file>