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56" r:id="rId3"/>
    <p:sldId id="307" r:id="rId4"/>
    <p:sldId id="308" r:id="rId5"/>
    <p:sldId id="309" r:id="rId6"/>
    <p:sldId id="299" r:id="rId7"/>
    <p:sldId id="300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Пользователь\Desktop\Где живут слоны\1012320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to_beach_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cd6b98989f679ec0a37f4e396f3d52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-12569"/>
            <a:ext cx="7786710" cy="6870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to_beach_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1631" y="500042"/>
            <a:ext cx="9265631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to_beach_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1466" y="0"/>
            <a:ext cx="92154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to_beach_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596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Пользователь\Desktop\Где живут слоны\конт.карт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207267" cy="685800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3110346" y="2473037"/>
            <a:ext cx="1235363" cy="778164"/>
          </a:xfrm>
          <a:custGeom>
            <a:avLst/>
            <a:gdLst>
              <a:gd name="connsiteX0" fmla="*/ 256309 w 1235363"/>
              <a:gd name="connsiteY0" fmla="*/ 602672 h 778164"/>
              <a:gd name="connsiteX1" fmla="*/ 62345 w 1235363"/>
              <a:gd name="connsiteY1" fmla="*/ 561108 h 778164"/>
              <a:gd name="connsiteX2" fmla="*/ 62345 w 1235363"/>
              <a:gd name="connsiteY2" fmla="*/ 561108 h 778164"/>
              <a:gd name="connsiteX3" fmla="*/ 20781 w 1235363"/>
              <a:gd name="connsiteY3" fmla="*/ 436418 h 778164"/>
              <a:gd name="connsiteX4" fmla="*/ 6927 w 1235363"/>
              <a:gd name="connsiteY4" fmla="*/ 311727 h 778164"/>
              <a:gd name="connsiteX5" fmla="*/ 62345 w 1235363"/>
              <a:gd name="connsiteY5" fmla="*/ 117763 h 778164"/>
              <a:gd name="connsiteX6" fmla="*/ 90054 w 1235363"/>
              <a:gd name="connsiteY6" fmla="*/ 76199 h 778164"/>
              <a:gd name="connsiteX7" fmla="*/ 200890 w 1235363"/>
              <a:gd name="connsiteY7" fmla="*/ 6927 h 778164"/>
              <a:gd name="connsiteX8" fmla="*/ 367145 w 1235363"/>
              <a:gd name="connsiteY8" fmla="*/ 34636 h 778164"/>
              <a:gd name="connsiteX9" fmla="*/ 450272 w 1235363"/>
              <a:gd name="connsiteY9" fmla="*/ 103908 h 778164"/>
              <a:gd name="connsiteX10" fmla="*/ 699654 w 1235363"/>
              <a:gd name="connsiteY10" fmla="*/ 131618 h 778164"/>
              <a:gd name="connsiteX11" fmla="*/ 824345 w 1235363"/>
              <a:gd name="connsiteY11" fmla="*/ 131618 h 778164"/>
              <a:gd name="connsiteX12" fmla="*/ 976745 w 1235363"/>
              <a:gd name="connsiteY12" fmla="*/ 159327 h 778164"/>
              <a:gd name="connsiteX13" fmla="*/ 1046018 w 1235363"/>
              <a:gd name="connsiteY13" fmla="*/ 228599 h 778164"/>
              <a:gd name="connsiteX14" fmla="*/ 1087581 w 1235363"/>
              <a:gd name="connsiteY14" fmla="*/ 284018 h 778164"/>
              <a:gd name="connsiteX15" fmla="*/ 1156854 w 1235363"/>
              <a:gd name="connsiteY15" fmla="*/ 353290 h 778164"/>
              <a:gd name="connsiteX16" fmla="*/ 1226127 w 1235363"/>
              <a:gd name="connsiteY16" fmla="*/ 394854 h 778164"/>
              <a:gd name="connsiteX17" fmla="*/ 1212272 w 1235363"/>
              <a:gd name="connsiteY17" fmla="*/ 491836 h 778164"/>
              <a:gd name="connsiteX18" fmla="*/ 1142999 w 1235363"/>
              <a:gd name="connsiteY18" fmla="*/ 505690 h 778164"/>
              <a:gd name="connsiteX19" fmla="*/ 1129145 w 1235363"/>
              <a:gd name="connsiteY19" fmla="*/ 505690 h 778164"/>
              <a:gd name="connsiteX20" fmla="*/ 1046018 w 1235363"/>
              <a:gd name="connsiteY20" fmla="*/ 547254 h 778164"/>
              <a:gd name="connsiteX21" fmla="*/ 1004454 w 1235363"/>
              <a:gd name="connsiteY21" fmla="*/ 588818 h 778164"/>
              <a:gd name="connsiteX22" fmla="*/ 962890 w 1235363"/>
              <a:gd name="connsiteY22" fmla="*/ 630381 h 778164"/>
              <a:gd name="connsiteX23" fmla="*/ 962890 w 1235363"/>
              <a:gd name="connsiteY23" fmla="*/ 658090 h 778164"/>
              <a:gd name="connsiteX24" fmla="*/ 865909 w 1235363"/>
              <a:gd name="connsiteY24" fmla="*/ 671945 h 778164"/>
              <a:gd name="connsiteX25" fmla="*/ 838199 w 1235363"/>
              <a:gd name="connsiteY25" fmla="*/ 713508 h 778164"/>
              <a:gd name="connsiteX26" fmla="*/ 755072 w 1235363"/>
              <a:gd name="connsiteY26" fmla="*/ 768927 h 778164"/>
              <a:gd name="connsiteX27" fmla="*/ 644236 w 1235363"/>
              <a:gd name="connsiteY27" fmla="*/ 768927 h 778164"/>
              <a:gd name="connsiteX28" fmla="*/ 588818 w 1235363"/>
              <a:gd name="connsiteY28" fmla="*/ 713508 h 778164"/>
              <a:gd name="connsiteX29" fmla="*/ 588818 w 1235363"/>
              <a:gd name="connsiteY29" fmla="*/ 671945 h 778164"/>
              <a:gd name="connsiteX30" fmla="*/ 588818 w 1235363"/>
              <a:gd name="connsiteY30" fmla="*/ 616527 h 778164"/>
              <a:gd name="connsiteX31" fmla="*/ 547254 w 1235363"/>
              <a:gd name="connsiteY31" fmla="*/ 588818 h 778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235363" h="778164">
                <a:moveTo>
                  <a:pt x="256309" y="602672"/>
                </a:moveTo>
                <a:lnTo>
                  <a:pt x="62345" y="561108"/>
                </a:lnTo>
                <a:lnTo>
                  <a:pt x="62345" y="561108"/>
                </a:lnTo>
                <a:cubicBezTo>
                  <a:pt x="55418" y="540326"/>
                  <a:pt x="30017" y="477981"/>
                  <a:pt x="20781" y="436418"/>
                </a:cubicBezTo>
                <a:cubicBezTo>
                  <a:pt x="11545" y="394855"/>
                  <a:pt x="0" y="364836"/>
                  <a:pt x="6927" y="311727"/>
                </a:cubicBezTo>
                <a:cubicBezTo>
                  <a:pt x="13854" y="258618"/>
                  <a:pt x="48491" y="157018"/>
                  <a:pt x="62345" y="117763"/>
                </a:cubicBezTo>
                <a:cubicBezTo>
                  <a:pt x="76199" y="78508"/>
                  <a:pt x="66963" y="94672"/>
                  <a:pt x="90054" y="76199"/>
                </a:cubicBezTo>
                <a:cubicBezTo>
                  <a:pt x="113145" y="57726"/>
                  <a:pt x="154708" y="13854"/>
                  <a:pt x="200890" y="6927"/>
                </a:cubicBezTo>
                <a:cubicBezTo>
                  <a:pt x="247072" y="0"/>
                  <a:pt x="325581" y="18473"/>
                  <a:pt x="367145" y="34636"/>
                </a:cubicBezTo>
                <a:cubicBezTo>
                  <a:pt x="408709" y="50799"/>
                  <a:pt x="394854" y="87744"/>
                  <a:pt x="450272" y="103908"/>
                </a:cubicBezTo>
                <a:cubicBezTo>
                  <a:pt x="505690" y="120072"/>
                  <a:pt x="637309" y="127000"/>
                  <a:pt x="699654" y="131618"/>
                </a:cubicBezTo>
                <a:cubicBezTo>
                  <a:pt x="761999" y="136236"/>
                  <a:pt x="778163" y="127000"/>
                  <a:pt x="824345" y="131618"/>
                </a:cubicBezTo>
                <a:cubicBezTo>
                  <a:pt x="870527" y="136236"/>
                  <a:pt x="939800" y="143164"/>
                  <a:pt x="976745" y="159327"/>
                </a:cubicBezTo>
                <a:cubicBezTo>
                  <a:pt x="1013690" y="175490"/>
                  <a:pt x="1027545" y="207817"/>
                  <a:pt x="1046018" y="228599"/>
                </a:cubicBezTo>
                <a:cubicBezTo>
                  <a:pt x="1064491" y="249381"/>
                  <a:pt x="1069108" y="263236"/>
                  <a:pt x="1087581" y="284018"/>
                </a:cubicBezTo>
                <a:cubicBezTo>
                  <a:pt x="1106054" y="304800"/>
                  <a:pt x="1133763" y="334817"/>
                  <a:pt x="1156854" y="353290"/>
                </a:cubicBezTo>
                <a:cubicBezTo>
                  <a:pt x="1179945" y="371763"/>
                  <a:pt x="1216891" y="371763"/>
                  <a:pt x="1226127" y="394854"/>
                </a:cubicBezTo>
                <a:cubicBezTo>
                  <a:pt x="1235363" y="417945"/>
                  <a:pt x="1226127" y="473363"/>
                  <a:pt x="1212272" y="491836"/>
                </a:cubicBezTo>
                <a:cubicBezTo>
                  <a:pt x="1198417" y="510309"/>
                  <a:pt x="1156854" y="503381"/>
                  <a:pt x="1142999" y="505690"/>
                </a:cubicBezTo>
                <a:cubicBezTo>
                  <a:pt x="1129145" y="507999"/>
                  <a:pt x="1145308" y="498763"/>
                  <a:pt x="1129145" y="505690"/>
                </a:cubicBezTo>
                <a:cubicBezTo>
                  <a:pt x="1112982" y="512617"/>
                  <a:pt x="1066800" y="533399"/>
                  <a:pt x="1046018" y="547254"/>
                </a:cubicBezTo>
                <a:cubicBezTo>
                  <a:pt x="1025236" y="561109"/>
                  <a:pt x="1004454" y="588818"/>
                  <a:pt x="1004454" y="588818"/>
                </a:cubicBezTo>
                <a:cubicBezTo>
                  <a:pt x="990599" y="602672"/>
                  <a:pt x="969817" y="618836"/>
                  <a:pt x="962890" y="630381"/>
                </a:cubicBezTo>
                <a:cubicBezTo>
                  <a:pt x="955963" y="641926"/>
                  <a:pt x="979053" y="651163"/>
                  <a:pt x="962890" y="658090"/>
                </a:cubicBezTo>
                <a:cubicBezTo>
                  <a:pt x="946727" y="665017"/>
                  <a:pt x="886691" y="662709"/>
                  <a:pt x="865909" y="671945"/>
                </a:cubicBezTo>
                <a:cubicBezTo>
                  <a:pt x="845127" y="681181"/>
                  <a:pt x="856672" y="697344"/>
                  <a:pt x="838199" y="713508"/>
                </a:cubicBezTo>
                <a:cubicBezTo>
                  <a:pt x="819726" y="729672"/>
                  <a:pt x="787399" y="759691"/>
                  <a:pt x="755072" y="768927"/>
                </a:cubicBezTo>
                <a:cubicBezTo>
                  <a:pt x="722745" y="778163"/>
                  <a:pt x="671945" y="778164"/>
                  <a:pt x="644236" y="768927"/>
                </a:cubicBezTo>
                <a:cubicBezTo>
                  <a:pt x="616527" y="759691"/>
                  <a:pt x="598054" y="729672"/>
                  <a:pt x="588818" y="713508"/>
                </a:cubicBezTo>
                <a:cubicBezTo>
                  <a:pt x="579582" y="697344"/>
                  <a:pt x="588818" y="671945"/>
                  <a:pt x="588818" y="671945"/>
                </a:cubicBezTo>
                <a:cubicBezTo>
                  <a:pt x="588818" y="655782"/>
                  <a:pt x="595745" y="630381"/>
                  <a:pt x="588818" y="616527"/>
                </a:cubicBezTo>
                <a:cubicBezTo>
                  <a:pt x="581891" y="602673"/>
                  <a:pt x="558800" y="593436"/>
                  <a:pt x="547254" y="588818"/>
                </a:cubicBezTo>
              </a:path>
            </a:pathLst>
          </a:custGeom>
          <a:solidFill>
            <a:srgbClr val="FFFF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844473" y="1948872"/>
            <a:ext cx="1655618" cy="1071419"/>
          </a:xfrm>
          <a:custGeom>
            <a:avLst/>
            <a:gdLst>
              <a:gd name="connsiteX0" fmla="*/ 655782 w 1655618"/>
              <a:gd name="connsiteY0" fmla="*/ 1043710 h 1071419"/>
              <a:gd name="connsiteX1" fmla="*/ 600363 w 1655618"/>
              <a:gd name="connsiteY1" fmla="*/ 974437 h 1071419"/>
              <a:gd name="connsiteX2" fmla="*/ 489527 w 1655618"/>
              <a:gd name="connsiteY2" fmla="*/ 835892 h 1071419"/>
              <a:gd name="connsiteX3" fmla="*/ 489527 w 1655618"/>
              <a:gd name="connsiteY3" fmla="*/ 711201 h 1071419"/>
              <a:gd name="connsiteX4" fmla="*/ 489527 w 1655618"/>
              <a:gd name="connsiteY4" fmla="*/ 669637 h 1071419"/>
              <a:gd name="connsiteX5" fmla="*/ 392545 w 1655618"/>
              <a:gd name="connsiteY5" fmla="*/ 586510 h 1071419"/>
              <a:gd name="connsiteX6" fmla="*/ 198582 w 1655618"/>
              <a:gd name="connsiteY6" fmla="*/ 544946 h 1071419"/>
              <a:gd name="connsiteX7" fmla="*/ 60036 w 1655618"/>
              <a:gd name="connsiteY7" fmla="*/ 447964 h 1071419"/>
              <a:gd name="connsiteX8" fmla="*/ 4618 w 1655618"/>
              <a:gd name="connsiteY8" fmla="*/ 323273 h 1071419"/>
              <a:gd name="connsiteX9" fmla="*/ 32327 w 1655618"/>
              <a:gd name="connsiteY9" fmla="*/ 254001 h 1071419"/>
              <a:gd name="connsiteX10" fmla="*/ 184727 w 1655618"/>
              <a:gd name="connsiteY10" fmla="*/ 240146 h 1071419"/>
              <a:gd name="connsiteX11" fmla="*/ 309418 w 1655618"/>
              <a:gd name="connsiteY11" fmla="*/ 157019 h 1071419"/>
              <a:gd name="connsiteX12" fmla="*/ 447963 w 1655618"/>
              <a:gd name="connsiteY12" fmla="*/ 129310 h 1071419"/>
              <a:gd name="connsiteX13" fmla="*/ 544945 w 1655618"/>
              <a:gd name="connsiteY13" fmla="*/ 18473 h 1071419"/>
              <a:gd name="connsiteX14" fmla="*/ 683491 w 1655618"/>
              <a:gd name="connsiteY14" fmla="*/ 18473 h 1071419"/>
              <a:gd name="connsiteX15" fmla="*/ 835891 w 1655618"/>
              <a:gd name="connsiteY15" fmla="*/ 18473 h 1071419"/>
              <a:gd name="connsiteX16" fmla="*/ 1029854 w 1655618"/>
              <a:gd name="connsiteY16" fmla="*/ 32328 h 1071419"/>
              <a:gd name="connsiteX17" fmla="*/ 1390072 w 1655618"/>
              <a:gd name="connsiteY17" fmla="*/ 32328 h 1071419"/>
              <a:gd name="connsiteX18" fmla="*/ 1362363 w 1655618"/>
              <a:gd name="connsiteY18" fmla="*/ 101601 h 1071419"/>
              <a:gd name="connsiteX19" fmla="*/ 1611745 w 1655618"/>
              <a:gd name="connsiteY19" fmla="*/ 198583 h 1071419"/>
              <a:gd name="connsiteX20" fmla="*/ 1625600 w 1655618"/>
              <a:gd name="connsiteY20" fmla="*/ 281710 h 1071419"/>
              <a:gd name="connsiteX21" fmla="*/ 1611745 w 1655618"/>
              <a:gd name="connsiteY21" fmla="*/ 420255 h 1071419"/>
              <a:gd name="connsiteX22" fmla="*/ 1542472 w 1655618"/>
              <a:gd name="connsiteY22" fmla="*/ 517237 h 1071419"/>
              <a:gd name="connsiteX23" fmla="*/ 1500909 w 1655618"/>
              <a:gd name="connsiteY23" fmla="*/ 600364 h 1071419"/>
              <a:gd name="connsiteX24" fmla="*/ 1403927 w 1655618"/>
              <a:gd name="connsiteY24" fmla="*/ 669637 h 1071419"/>
              <a:gd name="connsiteX25" fmla="*/ 1334654 w 1655618"/>
              <a:gd name="connsiteY25" fmla="*/ 725055 h 1071419"/>
              <a:gd name="connsiteX26" fmla="*/ 1279236 w 1655618"/>
              <a:gd name="connsiteY26" fmla="*/ 794328 h 1071419"/>
              <a:gd name="connsiteX27" fmla="*/ 1445491 w 1655618"/>
              <a:gd name="connsiteY27" fmla="*/ 891310 h 1071419"/>
              <a:gd name="connsiteX28" fmla="*/ 1362363 w 1655618"/>
              <a:gd name="connsiteY28" fmla="*/ 1002146 h 1071419"/>
              <a:gd name="connsiteX29" fmla="*/ 1279236 w 1655618"/>
              <a:gd name="connsiteY29" fmla="*/ 960583 h 1071419"/>
              <a:gd name="connsiteX30" fmla="*/ 1099127 w 1655618"/>
              <a:gd name="connsiteY30" fmla="*/ 808183 h 1071419"/>
              <a:gd name="connsiteX31" fmla="*/ 1029854 w 1655618"/>
              <a:gd name="connsiteY31" fmla="*/ 738910 h 1071419"/>
              <a:gd name="connsiteX32" fmla="*/ 960582 w 1655618"/>
              <a:gd name="connsiteY32" fmla="*/ 558801 h 1071419"/>
              <a:gd name="connsiteX33" fmla="*/ 877454 w 1655618"/>
              <a:gd name="connsiteY33" fmla="*/ 544946 h 1071419"/>
              <a:gd name="connsiteX34" fmla="*/ 822036 w 1655618"/>
              <a:gd name="connsiteY34" fmla="*/ 655783 h 1071419"/>
              <a:gd name="connsiteX35" fmla="*/ 725054 w 1655618"/>
              <a:gd name="connsiteY35" fmla="*/ 808183 h 1071419"/>
              <a:gd name="connsiteX36" fmla="*/ 655782 w 1655618"/>
              <a:gd name="connsiteY36" fmla="*/ 1043710 h 10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655618" h="1071419">
                <a:moveTo>
                  <a:pt x="655782" y="1043710"/>
                </a:moveTo>
                <a:cubicBezTo>
                  <a:pt x="635000" y="1071419"/>
                  <a:pt x="600363" y="974437"/>
                  <a:pt x="600363" y="974437"/>
                </a:cubicBezTo>
                <a:cubicBezTo>
                  <a:pt x="572654" y="939801"/>
                  <a:pt x="508000" y="879765"/>
                  <a:pt x="489527" y="835892"/>
                </a:cubicBezTo>
                <a:cubicBezTo>
                  <a:pt x="471054" y="792019"/>
                  <a:pt x="489527" y="711201"/>
                  <a:pt x="489527" y="711201"/>
                </a:cubicBezTo>
                <a:cubicBezTo>
                  <a:pt x="489527" y="683492"/>
                  <a:pt x="505691" y="690419"/>
                  <a:pt x="489527" y="669637"/>
                </a:cubicBezTo>
                <a:cubicBezTo>
                  <a:pt x="473363" y="648855"/>
                  <a:pt x="441036" y="607292"/>
                  <a:pt x="392545" y="586510"/>
                </a:cubicBezTo>
                <a:cubicBezTo>
                  <a:pt x="344054" y="565728"/>
                  <a:pt x="254000" y="568037"/>
                  <a:pt x="198582" y="544946"/>
                </a:cubicBezTo>
                <a:cubicBezTo>
                  <a:pt x="143164" y="521855"/>
                  <a:pt x="92363" y="484909"/>
                  <a:pt x="60036" y="447964"/>
                </a:cubicBezTo>
                <a:cubicBezTo>
                  <a:pt x="27709" y="411019"/>
                  <a:pt x="9236" y="355600"/>
                  <a:pt x="4618" y="323273"/>
                </a:cubicBezTo>
                <a:cubicBezTo>
                  <a:pt x="0" y="290946"/>
                  <a:pt x="2309" y="267855"/>
                  <a:pt x="32327" y="254001"/>
                </a:cubicBezTo>
                <a:cubicBezTo>
                  <a:pt x="62345" y="240147"/>
                  <a:pt x="138545" y="256310"/>
                  <a:pt x="184727" y="240146"/>
                </a:cubicBezTo>
                <a:cubicBezTo>
                  <a:pt x="230909" y="223982"/>
                  <a:pt x="265545" y="175492"/>
                  <a:pt x="309418" y="157019"/>
                </a:cubicBezTo>
                <a:cubicBezTo>
                  <a:pt x="353291" y="138546"/>
                  <a:pt x="408709" y="152401"/>
                  <a:pt x="447963" y="129310"/>
                </a:cubicBezTo>
                <a:cubicBezTo>
                  <a:pt x="487217" y="106219"/>
                  <a:pt x="505691" y="36946"/>
                  <a:pt x="544945" y="18473"/>
                </a:cubicBezTo>
                <a:cubicBezTo>
                  <a:pt x="584199" y="0"/>
                  <a:pt x="683491" y="18473"/>
                  <a:pt x="683491" y="18473"/>
                </a:cubicBezTo>
                <a:cubicBezTo>
                  <a:pt x="731982" y="18473"/>
                  <a:pt x="778164" y="16164"/>
                  <a:pt x="835891" y="18473"/>
                </a:cubicBezTo>
                <a:cubicBezTo>
                  <a:pt x="893618" y="20782"/>
                  <a:pt x="937491" y="30019"/>
                  <a:pt x="1029854" y="32328"/>
                </a:cubicBezTo>
                <a:cubicBezTo>
                  <a:pt x="1122217" y="34637"/>
                  <a:pt x="1334654" y="20783"/>
                  <a:pt x="1390072" y="32328"/>
                </a:cubicBezTo>
                <a:cubicBezTo>
                  <a:pt x="1445490" y="43873"/>
                  <a:pt x="1325418" y="73892"/>
                  <a:pt x="1362363" y="101601"/>
                </a:cubicBezTo>
                <a:cubicBezTo>
                  <a:pt x="1399308" y="129310"/>
                  <a:pt x="1567872" y="168565"/>
                  <a:pt x="1611745" y="198583"/>
                </a:cubicBezTo>
                <a:cubicBezTo>
                  <a:pt x="1655618" y="228601"/>
                  <a:pt x="1625600" y="244765"/>
                  <a:pt x="1625600" y="281710"/>
                </a:cubicBezTo>
                <a:cubicBezTo>
                  <a:pt x="1625600" y="318655"/>
                  <a:pt x="1625600" y="381001"/>
                  <a:pt x="1611745" y="420255"/>
                </a:cubicBezTo>
                <a:cubicBezTo>
                  <a:pt x="1597890" y="459510"/>
                  <a:pt x="1560945" y="487219"/>
                  <a:pt x="1542472" y="517237"/>
                </a:cubicBezTo>
                <a:cubicBezTo>
                  <a:pt x="1523999" y="547255"/>
                  <a:pt x="1524000" y="574964"/>
                  <a:pt x="1500909" y="600364"/>
                </a:cubicBezTo>
                <a:cubicBezTo>
                  <a:pt x="1477818" y="625764"/>
                  <a:pt x="1431636" y="648855"/>
                  <a:pt x="1403927" y="669637"/>
                </a:cubicBezTo>
                <a:cubicBezTo>
                  <a:pt x="1376218" y="690419"/>
                  <a:pt x="1355436" y="704273"/>
                  <a:pt x="1334654" y="725055"/>
                </a:cubicBezTo>
                <a:cubicBezTo>
                  <a:pt x="1313872" y="745837"/>
                  <a:pt x="1260763" y="766619"/>
                  <a:pt x="1279236" y="794328"/>
                </a:cubicBezTo>
                <a:cubicBezTo>
                  <a:pt x="1297709" y="822037"/>
                  <a:pt x="1431637" y="856674"/>
                  <a:pt x="1445491" y="891310"/>
                </a:cubicBezTo>
                <a:cubicBezTo>
                  <a:pt x="1459345" y="925946"/>
                  <a:pt x="1390072" y="990601"/>
                  <a:pt x="1362363" y="1002146"/>
                </a:cubicBezTo>
                <a:cubicBezTo>
                  <a:pt x="1334654" y="1013692"/>
                  <a:pt x="1323109" y="992910"/>
                  <a:pt x="1279236" y="960583"/>
                </a:cubicBezTo>
                <a:cubicBezTo>
                  <a:pt x="1235363" y="928256"/>
                  <a:pt x="1140691" y="845128"/>
                  <a:pt x="1099127" y="808183"/>
                </a:cubicBezTo>
                <a:cubicBezTo>
                  <a:pt x="1057563" y="771238"/>
                  <a:pt x="1052945" y="780474"/>
                  <a:pt x="1029854" y="738910"/>
                </a:cubicBezTo>
                <a:cubicBezTo>
                  <a:pt x="1006763" y="697346"/>
                  <a:pt x="985982" y="591128"/>
                  <a:pt x="960582" y="558801"/>
                </a:cubicBezTo>
                <a:cubicBezTo>
                  <a:pt x="935182" y="526474"/>
                  <a:pt x="900545" y="528782"/>
                  <a:pt x="877454" y="544946"/>
                </a:cubicBezTo>
                <a:cubicBezTo>
                  <a:pt x="854363" y="561110"/>
                  <a:pt x="847436" y="611910"/>
                  <a:pt x="822036" y="655783"/>
                </a:cubicBezTo>
                <a:cubicBezTo>
                  <a:pt x="796636" y="699656"/>
                  <a:pt x="745836" y="748147"/>
                  <a:pt x="725054" y="808183"/>
                </a:cubicBezTo>
                <a:cubicBezTo>
                  <a:pt x="704272" y="868219"/>
                  <a:pt x="676564" y="1016001"/>
                  <a:pt x="655782" y="1043710"/>
                </a:cubicBez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28596" y="6000768"/>
            <a:ext cx="8143932" cy="857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Работа в парах.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3" descr="C:\Users\Пользователь\Desktop\Где живут слоны\1012320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429000"/>
            <a:ext cx="2645190" cy="3071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В ГРУППАХ.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197167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1 ГРУППА - «ЖИВОТНЫЕ САВАННЫ»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2 ГРУППА – «ЖИВОТНЫЕ ТРОПИЧЕСКИХ ЛЕСОВ»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3 – «ПИЩА СЛОНОВ»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Picture 3" descr="C:\Users\Пользователь\Desktop\Где живут слоны\10123208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786190"/>
            <a:ext cx="3704571" cy="2357454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96104" y="3571876"/>
            <a:ext cx="2147896" cy="263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14093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Содержимое 3" descr="nastol.com.ua_276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38366" y="3643314"/>
            <a:ext cx="5105634" cy="3214686"/>
          </a:xfrm>
          <a:prstGeom prst="rect">
            <a:avLst/>
          </a:prstGeom>
        </p:spPr>
      </p:pic>
      <p:sp>
        <p:nvSpPr>
          <p:cNvPr id="5" name="Стрелка влево 4"/>
          <p:cNvSpPr/>
          <p:nvPr/>
        </p:nvSpPr>
        <p:spPr>
          <a:xfrm>
            <a:off x="5000628" y="642918"/>
            <a:ext cx="4143372" cy="92869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00628" y="714356"/>
            <a:ext cx="4143372" cy="6540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Индийский слон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трелка влево 5"/>
          <p:cNvSpPr/>
          <p:nvPr/>
        </p:nvSpPr>
        <p:spPr>
          <a:xfrm flipH="1">
            <a:off x="214282" y="4357694"/>
            <a:ext cx="4071966" cy="92869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82" y="4500570"/>
            <a:ext cx="4143372" cy="6540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Африканский слон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35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РАБОТА В ГРУППАХ.</vt:lpstr>
      <vt:lpstr>Слайд 8</vt:lpstr>
    </vt:vector>
  </TitlesOfParts>
  <Company>KITTENS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живут слоны?</dc:title>
  <dc:creator>KITTENS</dc:creator>
  <cp:lastModifiedBy>Пользователь</cp:lastModifiedBy>
  <cp:revision>71</cp:revision>
  <dcterms:created xsi:type="dcterms:W3CDTF">2013-02-12T16:33:50Z</dcterms:created>
  <dcterms:modified xsi:type="dcterms:W3CDTF">2017-02-07T08:46:24Z</dcterms:modified>
</cp:coreProperties>
</file>