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74" r:id="rId2"/>
    <p:sldId id="257" r:id="rId3"/>
    <p:sldId id="258" r:id="rId4"/>
    <p:sldId id="259" r:id="rId5"/>
    <p:sldId id="261" r:id="rId6"/>
    <p:sldId id="263" r:id="rId7"/>
    <p:sldId id="265" r:id="rId8"/>
    <p:sldId id="269" r:id="rId9"/>
    <p:sldId id="267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122" d="100"/>
          <a:sy n="122" d="100"/>
        </p:scale>
        <p:origin x="-1314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1C7F2-8D1C-4184-93F1-C66DB7EA412F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88007-B334-40A3-8E98-F8A7B26E9D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284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37E8E-2F30-4574-80FC-3D74F01F4FF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41F29D-6382-4D2F-A1B7-C6D875E9BF9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37E8E-2F30-4574-80FC-3D74F01F4FF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1F29D-6382-4D2F-A1B7-C6D875E9BF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37E8E-2F30-4574-80FC-3D74F01F4FF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1F29D-6382-4D2F-A1B7-C6D875E9BF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37E8E-2F30-4574-80FC-3D74F01F4FF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41F29D-6382-4D2F-A1B7-C6D875E9BF9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37E8E-2F30-4574-80FC-3D74F01F4FF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41F29D-6382-4D2F-A1B7-C6D875E9BF9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37E8E-2F30-4574-80FC-3D74F01F4FF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41F29D-6382-4D2F-A1B7-C6D875E9BF9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37E8E-2F30-4574-80FC-3D74F01F4FF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41F29D-6382-4D2F-A1B7-C6D875E9BF9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37E8E-2F30-4574-80FC-3D74F01F4FF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41F29D-6382-4D2F-A1B7-C6D875E9BF9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37E8E-2F30-4574-80FC-3D74F01F4FF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41F29D-6382-4D2F-A1B7-C6D875E9BF9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37E8E-2F30-4574-80FC-3D74F01F4FF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41F29D-6382-4D2F-A1B7-C6D875E9BF9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37E8E-2F30-4574-80FC-3D74F01F4FF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41F29D-6382-4D2F-A1B7-C6D875E9BF9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EE37E8E-2F30-4574-80FC-3D74F01F4FF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641F29D-6382-4D2F-A1B7-C6D875E9BF9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908720"/>
            <a:ext cx="7971224" cy="576064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900" dirty="0" smtClean="0">
                <a:solidFill>
                  <a:srgbClr val="FFFFFF"/>
                </a:solidFill>
                <a:latin typeface="Palatino Linotype"/>
              </a:rPr>
              <a:t>МКДОУ </a:t>
            </a:r>
            <a:r>
              <a:rPr lang="ru-RU" sz="3900" dirty="0" smtClean="0">
                <a:solidFill>
                  <a:srgbClr val="FFFFFF"/>
                </a:solidFill>
                <a:latin typeface="Palatino Linotype"/>
              </a:rPr>
              <a:t>ЦРР-детский сад№18 г. Россоши</a:t>
            </a:r>
          </a:p>
          <a:p>
            <a:pPr algn="ctr"/>
            <a:endParaRPr lang="ru-RU" sz="5300" dirty="0" smtClean="0">
              <a:solidFill>
                <a:srgbClr val="FFFFFF"/>
              </a:solidFill>
              <a:latin typeface="Palatino Linotype"/>
            </a:endParaRPr>
          </a:p>
          <a:p>
            <a:pPr algn="ctr"/>
            <a:endParaRPr lang="ru-RU" sz="5300" dirty="0">
              <a:solidFill>
                <a:srgbClr val="FFFFFF"/>
              </a:solidFill>
              <a:latin typeface="Palatino Linotype"/>
            </a:endParaRPr>
          </a:p>
          <a:p>
            <a:pPr algn="ctr"/>
            <a:endParaRPr lang="ru-RU" sz="5300" dirty="0" smtClean="0">
              <a:solidFill>
                <a:srgbClr val="FFFFFF"/>
              </a:solidFill>
              <a:latin typeface="Palatino Linotype"/>
            </a:endParaRPr>
          </a:p>
          <a:p>
            <a:pPr algn="ctr"/>
            <a:endParaRPr lang="ru-RU" sz="5300" dirty="0">
              <a:solidFill>
                <a:srgbClr val="FFFFFF"/>
              </a:solidFill>
              <a:latin typeface="Palatino Linotype"/>
            </a:endParaRPr>
          </a:p>
          <a:p>
            <a:pPr algn="ctr"/>
            <a:r>
              <a:rPr lang="ru-RU" sz="5300" dirty="0" smtClean="0">
                <a:solidFill>
                  <a:srgbClr val="FFFFFF"/>
                </a:solidFill>
                <a:latin typeface="Palatino Linotype"/>
              </a:rPr>
              <a:t>ГРУППА </a:t>
            </a:r>
            <a:r>
              <a:rPr lang="ru-RU" sz="5300" dirty="0" smtClean="0">
                <a:solidFill>
                  <a:srgbClr val="FFFFFF"/>
                </a:solidFill>
                <a:latin typeface="Palatino Linotype"/>
              </a:rPr>
              <a:t>ДЕТЕЙ С </a:t>
            </a:r>
            <a:r>
              <a:rPr lang="ru-RU" sz="5300" dirty="0" smtClean="0">
                <a:solidFill>
                  <a:srgbClr val="FFFFFF"/>
                </a:solidFill>
                <a:latin typeface="Palatino Linotype"/>
              </a:rPr>
              <a:t>ЗАДЕРЖКОЙ  </a:t>
            </a:r>
            <a:r>
              <a:rPr lang="ru-RU" sz="5300" dirty="0" smtClean="0">
                <a:solidFill>
                  <a:srgbClr val="FFFFFF"/>
                </a:solidFill>
                <a:latin typeface="Palatino Linotype"/>
              </a:rPr>
              <a:t>ПСИХИЧЕСКОГО </a:t>
            </a:r>
            <a:r>
              <a:rPr lang="ru-RU" sz="5300" dirty="0" smtClean="0">
                <a:solidFill>
                  <a:srgbClr val="FFFFFF"/>
                </a:solidFill>
                <a:latin typeface="Palatino Linotype"/>
              </a:rPr>
              <a:t>РАЗВИТИЯ</a:t>
            </a:r>
          </a:p>
          <a:p>
            <a:pPr algn="ctr"/>
            <a:endParaRPr lang="ru-RU" sz="5300" dirty="0">
              <a:solidFill>
                <a:srgbClr val="FFFFFF"/>
              </a:solidFill>
              <a:latin typeface="Palatino Linotype"/>
            </a:endParaRPr>
          </a:p>
          <a:p>
            <a:pPr algn="ctr"/>
            <a:endParaRPr lang="ru-RU" sz="5300" dirty="0" smtClean="0">
              <a:solidFill>
                <a:srgbClr val="FFFFFF"/>
              </a:solidFill>
              <a:latin typeface="Palatino Linotype"/>
            </a:endParaRPr>
          </a:p>
          <a:p>
            <a:pPr algn="ctr"/>
            <a:r>
              <a:rPr lang="ru-RU" sz="4300" dirty="0" smtClean="0">
                <a:solidFill>
                  <a:srgbClr val="FFFFFF"/>
                </a:solidFill>
                <a:latin typeface="Palatino Linotype"/>
              </a:rPr>
              <a:t>                     </a:t>
            </a:r>
          </a:p>
          <a:p>
            <a:pPr algn="ctr"/>
            <a:endParaRPr lang="ru-RU" sz="4300" dirty="0">
              <a:solidFill>
                <a:srgbClr val="FFFFFF"/>
              </a:solidFill>
              <a:latin typeface="Palatino Linotype"/>
            </a:endParaRPr>
          </a:p>
          <a:p>
            <a:pPr algn="ctr"/>
            <a:endParaRPr lang="ru-RU" sz="4300" dirty="0" smtClean="0">
              <a:solidFill>
                <a:srgbClr val="FFFFFF"/>
              </a:solidFill>
              <a:latin typeface="Palatino Linotype"/>
            </a:endParaRPr>
          </a:p>
          <a:p>
            <a:pPr algn="ctr"/>
            <a:endParaRPr lang="ru-RU" sz="4300" dirty="0" smtClean="0">
              <a:solidFill>
                <a:srgbClr val="FFFFFF"/>
              </a:solidFill>
              <a:latin typeface="Palatino Linotype"/>
            </a:endParaRPr>
          </a:p>
          <a:p>
            <a:pPr algn="ctr"/>
            <a:endParaRPr lang="ru-RU" sz="4300" dirty="0">
              <a:solidFill>
                <a:srgbClr val="FFFFFF"/>
              </a:solidFill>
              <a:latin typeface="Palatino Linotype"/>
            </a:endParaRPr>
          </a:p>
          <a:p>
            <a:pPr algn="ctr"/>
            <a:endParaRPr lang="ru-RU" sz="4300" dirty="0" smtClean="0">
              <a:solidFill>
                <a:srgbClr val="FFFFFF"/>
              </a:solidFill>
              <a:latin typeface="Palatino Linotype"/>
            </a:endParaRPr>
          </a:p>
          <a:p>
            <a:pPr algn="ctr"/>
            <a:r>
              <a:rPr lang="ru-RU" sz="4300" dirty="0" smtClean="0">
                <a:solidFill>
                  <a:srgbClr val="FFFFFF"/>
                </a:solidFill>
                <a:latin typeface="Palatino Linotype"/>
              </a:rPr>
              <a:t>                                        Выполнила: Моргунова О. В.</a:t>
            </a:r>
          </a:p>
          <a:p>
            <a:pPr algn="ctr"/>
            <a:endParaRPr lang="ru-RU" sz="4300" dirty="0">
              <a:solidFill>
                <a:srgbClr val="FFFFFF"/>
              </a:solidFill>
              <a:latin typeface="Palatino Linotype"/>
            </a:endParaRPr>
          </a:p>
          <a:p>
            <a:pPr algn="ctr"/>
            <a:endParaRPr lang="ru-RU" sz="4300" dirty="0" smtClean="0">
              <a:solidFill>
                <a:srgbClr val="FFFFFF"/>
              </a:solidFill>
              <a:latin typeface="Palatino Linotype"/>
            </a:endParaRPr>
          </a:p>
          <a:p>
            <a:pPr algn="ctr"/>
            <a:r>
              <a:rPr lang="ru-RU" sz="4300" dirty="0" smtClean="0">
                <a:solidFill>
                  <a:srgbClr val="FFFFFF"/>
                </a:solidFill>
                <a:latin typeface="Palatino Linotype"/>
              </a:rPr>
              <a:t>2017г.</a:t>
            </a:r>
            <a:endParaRPr lang="ru-RU" sz="4300" dirty="0">
              <a:solidFill>
                <a:srgbClr val="FFFFFF"/>
              </a:solidFill>
              <a:latin typeface="Palatino Linotype"/>
            </a:endParaRPr>
          </a:p>
          <a:p>
            <a:pPr algn="ctr"/>
            <a:endParaRPr lang="ru-RU" sz="5300" dirty="0"/>
          </a:p>
        </p:txBody>
      </p:sp>
    </p:spTree>
    <p:extLst>
      <p:ext uri="{BB962C8B-B14F-4D97-AF65-F5344CB8AC3E}">
        <p14:creationId xmlns:p14="http://schemas.microsoft.com/office/powerpoint/2010/main" val="280365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3"/>
            <a:ext cx="4248472" cy="345638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24744"/>
            <a:ext cx="4195457" cy="3456383"/>
          </a:xfrm>
        </p:spPr>
      </p:pic>
    </p:spTree>
    <p:extLst>
      <p:ext uri="{BB962C8B-B14F-4D97-AF65-F5344CB8AC3E}">
        <p14:creationId xmlns:p14="http://schemas.microsoft.com/office/powerpoint/2010/main" val="346032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332656"/>
            <a:ext cx="7968885" cy="5976664"/>
          </a:xfrm>
        </p:spPr>
      </p:pic>
    </p:spTree>
    <p:extLst>
      <p:ext uri="{BB962C8B-B14F-4D97-AF65-F5344CB8AC3E}">
        <p14:creationId xmlns:p14="http://schemas.microsoft.com/office/powerpoint/2010/main" val="84780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41" y="116632"/>
            <a:ext cx="8304923" cy="6228692"/>
          </a:xfrm>
        </p:spPr>
      </p:pic>
    </p:spTree>
    <p:extLst>
      <p:ext uri="{BB962C8B-B14F-4D97-AF65-F5344CB8AC3E}">
        <p14:creationId xmlns:p14="http://schemas.microsoft.com/office/powerpoint/2010/main" val="294138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16832"/>
            <a:ext cx="5934483" cy="444952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Молоточком я стучу,</a:t>
            </a:r>
            <a:br>
              <a:rPr lang="ru-RU" sz="3200" dirty="0" smtClean="0"/>
            </a:br>
            <a:r>
              <a:rPr lang="ru-RU" sz="3200" dirty="0" smtClean="0"/>
              <a:t>Пальчики размять хочу,</a:t>
            </a:r>
            <a:br>
              <a:rPr lang="ru-RU" sz="3200" dirty="0" smtClean="0"/>
            </a:br>
            <a:r>
              <a:rPr lang="ru-RU" sz="3200" dirty="0" smtClean="0"/>
              <a:t>Гвоздики вбиваются,</a:t>
            </a:r>
            <a:br>
              <a:rPr lang="ru-RU" sz="3200" dirty="0" smtClean="0"/>
            </a:br>
            <a:r>
              <a:rPr lang="ru-RU" sz="3200" dirty="0" smtClean="0"/>
              <a:t>Мышцы укрепляются!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0803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720" y="113184"/>
            <a:ext cx="6149280" cy="46119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5157192"/>
            <a:ext cx="7543800" cy="914400"/>
          </a:xfrm>
        </p:spPr>
        <p:txBody>
          <a:bodyPr/>
          <a:lstStyle/>
          <a:p>
            <a:r>
              <a:rPr lang="ru-RU" sz="4000" dirty="0" smtClean="0"/>
              <a:t>Очень любим мы трудиться</a:t>
            </a:r>
            <a:br>
              <a:rPr lang="ru-RU" sz="4000" dirty="0" smtClean="0"/>
            </a:br>
            <a:r>
              <a:rPr lang="ru-RU" sz="4000" dirty="0" smtClean="0"/>
              <a:t>Верстачок нам пригодится!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1053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963" y="116632"/>
            <a:ext cx="5760640" cy="43204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661248"/>
            <a:ext cx="7543800" cy="914400"/>
          </a:xfrm>
        </p:spPr>
        <p:txBody>
          <a:bodyPr/>
          <a:lstStyle/>
          <a:p>
            <a:r>
              <a:rPr lang="ru-RU" sz="3600" dirty="0" smtClean="0"/>
              <a:t>Наша кухня хороша</a:t>
            </a:r>
            <a:br>
              <a:rPr lang="ru-RU" sz="3600" dirty="0" smtClean="0"/>
            </a:br>
            <a:r>
              <a:rPr lang="ru-RU" sz="3600" dirty="0" smtClean="0"/>
              <a:t>А хозяюшка – душа</a:t>
            </a:r>
            <a:br>
              <a:rPr lang="ru-RU" sz="3600" dirty="0" smtClean="0"/>
            </a:br>
            <a:r>
              <a:rPr lang="ru-RU" sz="3600" dirty="0" smtClean="0"/>
              <a:t>В гости всех к себе зовёт</a:t>
            </a:r>
            <a:br>
              <a:rPr lang="ru-RU" sz="3600" dirty="0" smtClean="0"/>
            </a:br>
            <a:r>
              <a:rPr lang="ru-RU" sz="3600" dirty="0" smtClean="0"/>
              <a:t>Вот и чай готов и торт!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796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34887"/>
            <a:ext cx="6216353" cy="466226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5445224"/>
            <a:ext cx="7543800" cy="914400"/>
          </a:xfrm>
        </p:spPr>
        <p:txBody>
          <a:bodyPr/>
          <a:lstStyle/>
          <a:p>
            <a:r>
              <a:rPr lang="ru-RU" dirty="0" smtClean="0"/>
              <a:t>Ваня с Сашей силачи</a:t>
            </a:r>
            <a:br>
              <a:rPr lang="ru-RU" dirty="0" smtClean="0"/>
            </a:br>
            <a:r>
              <a:rPr lang="ru-RU" dirty="0" smtClean="0"/>
              <a:t>Рады, что у них мячи!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485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А железная дорога </a:t>
            </a:r>
            <a:br>
              <a:rPr lang="ru-RU" sz="4000" dirty="0" smtClean="0"/>
            </a:br>
            <a:r>
              <a:rPr lang="ru-RU" sz="4000" dirty="0" smtClean="0"/>
              <a:t>Просто чудо! Хороша.</a:t>
            </a:r>
            <a:br>
              <a:rPr lang="ru-RU" sz="4000" dirty="0" smtClean="0"/>
            </a:br>
            <a:r>
              <a:rPr lang="ru-RU" sz="4000" dirty="0" smtClean="0"/>
              <a:t>Рельсы шпалы и вагоны</a:t>
            </a:r>
            <a:br>
              <a:rPr lang="ru-RU" sz="4000" dirty="0" smtClean="0"/>
            </a:br>
            <a:r>
              <a:rPr lang="ru-RU" sz="4000" dirty="0" smtClean="0"/>
              <a:t>Вот игра для малыша.</a:t>
            </a:r>
            <a:br>
              <a:rPr lang="ru-RU" sz="4000" dirty="0" smtClean="0"/>
            </a:br>
            <a:r>
              <a:rPr lang="ru-RU" sz="4000" dirty="0" smtClean="0"/>
              <a:t>Мы отправимся за счастьем</a:t>
            </a:r>
            <a:br>
              <a:rPr lang="ru-RU" sz="4000" dirty="0" smtClean="0"/>
            </a:br>
            <a:r>
              <a:rPr lang="ru-RU" sz="4000" dirty="0" smtClean="0"/>
              <a:t>По дороге в дальний путь</a:t>
            </a:r>
            <a:br>
              <a:rPr lang="ru-RU" sz="4000" dirty="0" smtClean="0"/>
            </a:br>
            <a:r>
              <a:rPr lang="ru-RU" sz="4000" dirty="0" smtClean="0"/>
              <a:t>Всё возьмём с собой и песню</a:t>
            </a:r>
            <a:br>
              <a:rPr lang="ru-RU" sz="4000" dirty="0" smtClean="0"/>
            </a:br>
            <a:r>
              <a:rPr lang="ru-RU" sz="4000" dirty="0" smtClean="0"/>
              <a:t>В дальний путь ты не забудь!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078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91" y="188640"/>
            <a:ext cx="8544952" cy="6408712"/>
          </a:xfrm>
        </p:spPr>
      </p:pic>
    </p:spTree>
    <p:extLst>
      <p:ext uri="{BB962C8B-B14F-4D97-AF65-F5344CB8AC3E}">
        <p14:creationId xmlns:p14="http://schemas.microsoft.com/office/powerpoint/2010/main" val="255883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5589240"/>
            <a:ext cx="7543800" cy="914400"/>
          </a:xfrm>
        </p:spPr>
        <p:txBody>
          <a:bodyPr/>
          <a:lstStyle/>
          <a:p>
            <a:r>
              <a:rPr lang="ru-RU" sz="3200" dirty="0" smtClean="0"/>
              <a:t> А в учебном уголке</a:t>
            </a:r>
            <a:br>
              <a:rPr lang="ru-RU" sz="3200" dirty="0" smtClean="0"/>
            </a:br>
            <a:r>
              <a:rPr lang="ru-RU" sz="3200" dirty="0" smtClean="0"/>
              <a:t>Много нового у нас</a:t>
            </a:r>
            <a:br>
              <a:rPr lang="ru-RU" sz="3200" dirty="0" smtClean="0"/>
            </a:br>
            <a:r>
              <a:rPr lang="ru-RU" sz="3200" dirty="0" smtClean="0"/>
              <a:t>Игры для развития</a:t>
            </a:r>
            <a:br>
              <a:rPr lang="ru-RU" sz="3200" dirty="0" smtClean="0"/>
            </a:br>
            <a:r>
              <a:rPr lang="ru-RU" sz="3200" dirty="0" smtClean="0"/>
              <a:t>Для важного открытия 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40634"/>
            <a:ext cx="3289734" cy="4386314"/>
          </a:xfrm>
        </p:spPr>
      </p:pic>
    </p:spTree>
    <p:extLst>
      <p:ext uri="{BB962C8B-B14F-4D97-AF65-F5344CB8AC3E}">
        <p14:creationId xmlns:p14="http://schemas.microsoft.com/office/powerpoint/2010/main" val="135099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293096"/>
            <a:ext cx="7543800" cy="914400"/>
          </a:xfrm>
        </p:spPr>
        <p:txBody>
          <a:bodyPr/>
          <a:lstStyle/>
          <a:p>
            <a:r>
              <a:rPr lang="ru-RU" sz="4000" dirty="0" smtClean="0"/>
              <a:t>Побывать хотим мы а сказке,</a:t>
            </a:r>
            <a:br>
              <a:rPr lang="ru-RU" sz="4000" dirty="0" smtClean="0"/>
            </a:br>
            <a:r>
              <a:rPr lang="ru-RU" sz="4000" dirty="0" smtClean="0"/>
              <a:t>А для сказки нам нужна</a:t>
            </a:r>
            <a:br>
              <a:rPr lang="ru-RU" sz="4000" dirty="0" smtClean="0"/>
            </a:br>
            <a:r>
              <a:rPr lang="ru-RU" sz="4000" dirty="0" smtClean="0"/>
              <a:t>Театральная страна.</a:t>
            </a:r>
            <a:br>
              <a:rPr lang="ru-RU" sz="4000" dirty="0" smtClean="0"/>
            </a:br>
            <a:r>
              <a:rPr lang="ru-RU" sz="4000" dirty="0" smtClean="0"/>
              <a:t>Вот театры на магнитах</a:t>
            </a:r>
            <a:br>
              <a:rPr lang="ru-RU" sz="4000" dirty="0" smtClean="0"/>
            </a:br>
            <a:r>
              <a:rPr lang="ru-RU" sz="4000" dirty="0" smtClean="0"/>
              <a:t>И для пальчиков театр</a:t>
            </a:r>
            <a:br>
              <a:rPr lang="ru-RU" sz="4000" dirty="0" smtClean="0"/>
            </a:br>
            <a:r>
              <a:rPr lang="ru-RU" sz="4000" dirty="0" smtClean="0"/>
              <a:t>Ну, а кукол здесь не счесть</a:t>
            </a:r>
            <a:br>
              <a:rPr lang="ru-RU" sz="4000" dirty="0" smtClean="0"/>
            </a:br>
            <a:r>
              <a:rPr lang="ru-RU" sz="4000" dirty="0" smtClean="0"/>
              <a:t>Всех профессий куклы есть.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9492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110</TotalTime>
  <Words>54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Базовая</vt:lpstr>
      <vt:lpstr>Презентация PowerPoint</vt:lpstr>
      <vt:lpstr>Молоточком я стучу, Пальчики размять хочу, Гвоздики вбиваются, Мышцы укрепляются!</vt:lpstr>
      <vt:lpstr>Очень любим мы трудиться Верстачок нам пригодится! </vt:lpstr>
      <vt:lpstr>Наша кухня хороша А хозяюшка – душа В гости всех к себе зовёт Вот и чай готов и торт!</vt:lpstr>
      <vt:lpstr>Ваня с Сашей силачи Рады, что у них мячи!</vt:lpstr>
      <vt:lpstr>А железная дорога  Просто чудо! Хороша. Рельсы шпалы и вагоны Вот игра для малыша. Мы отправимся за счастьем По дороге в дальний путь Всё возьмём с собой и песню В дальний путь ты не забудь! </vt:lpstr>
      <vt:lpstr>Презентация PowerPoint</vt:lpstr>
      <vt:lpstr> А в учебном уголке Много нового у нас Игры для развития Для важного открытия </vt:lpstr>
      <vt:lpstr>Побывать хотим мы а сказке, А для сказки нам нужна Театральная страна. Вот театры на магнитах И для пальчиков театр Ну, а кукол здесь не счесть Всех профессий куклы есть.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ГРУППА ДЕТЕЙ С ЗАДЕРЖКОЙ ПСИХИЧЕСКОГО РАЗВИТИЯ ГОРОДА РОССОШЬ ВОРОНЕЖСКОЙ ОБЛАСТИ</dc:title>
  <dc:creator>Вячеслав</dc:creator>
  <cp:lastModifiedBy>Вячеслав</cp:lastModifiedBy>
  <cp:revision>18</cp:revision>
  <dcterms:created xsi:type="dcterms:W3CDTF">2015-10-12T16:10:15Z</dcterms:created>
  <dcterms:modified xsi:type="dcterms:W3CDTF">2017-02-07T19:25:52Z</dcterms:modified>
</cp:coreProperties>
</file>