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4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653136"/>
            <a:ext cx="4280520" cy="1752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выполнила: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студентка 2 курса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профессии: «Повар-кондитер»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Полусмак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Руководитель: Е.С.Мартынова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Особенности культуры народов Поволжья.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воспитание в чувашских семья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347464" cy="62628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и по запросу обряды и традиции воспитания у тат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7177139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344816" cy="5173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костюмынародов поволж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7636396" cy="5090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и по запросу культура народов поволж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ультура народов Поволж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8289032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культура народов Поволж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48680"/>
            <a:ext cx="6480720" cy="5763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природа Поволж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793248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масленица Поволж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310" y="410927"/>
            <a:ext cx="7804090" cy="597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день ивана купал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7873007" cy="5802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былины песни сказки народов поволж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0010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былины песни сказки народов поволж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8640"/>
            <a:ext cx="4752528" cy="6430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и по запросу русские богаты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66" y="620688"/>
            <a:ext cx="846374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93</TotalTime>
  <Words>25</Words>
  <Application>Microsoft Office PowerPoint</Application>
  <PresentationFormat>Экран (4:3)</PresentationFormat>
  <Paragraphs>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Особенности культуры народов Поволжья.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Sch-2</dc:creator>
  <cp:lastModifiedBy>Sch-2</cp:lastModifiedBy>
  <cp:revision>10</cp:revision>
  <dcterms:created xsi:type="dcterms:W3CDTF">2017-01-25T09:21:57Z</dcterms:created>
  <dcterms:modified xsi:type="dcterms:W3CDTF">2017-01-26T08:06:43Z</dcterms:modified>
</cp:coreProperties>
</file>