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81" r:id="rId3"/>
    <p:sldId id="282" r:id="rId4"/>
    <p:sldId id="283" r:id="rId5"/>
    <p:sldId id="274" r:id="rId6"/>
    <p:sldId id="275" r:id="rId7"/>
    <p:sldId id="273" r:id="rId8"/>
    <p:sldId id="272" r:id="rId9"/>
    <p:sldId id="278" r:id="rId10"/>
    <p:sldId id="284" r:id="rId11"/>
    <p:sldId id="279" r:id="rId12"/>
    <p:sldId id="298" r:id="rId13"/>
    <p:sldId id="297" r:id="rId14"/>
    <p:sldId id="299" r:id="rId15"/>
    <p:sldId id="280" r:id="rId16"/>
    <p:sldId id="288" r:id="rId17"/>
    <p:sldId id="287" r:id="rId18"/>
    <p:sldId id="290" r:id="rId19"/>
    <p:sldId id="286" r:id="rId20"/>
    <p:sldId id="302" r:id="rId21"/>
    <p:sldId id="291" r:id="rId22"/>
    <p:sldId id="292" r:id="rId23"/>
    <p:sldId id="293" r:id="rId24"/>
    <p:sldId id="294" r:id="rId25"/>
    <p:sldId id="295" r:id="rId26"/>
    <p:sldId id="303" r:id="rId27"/>
    <p:sldId id="305" r:id="rId28"/>
    <p:sldId id="304" r:id="rId29"/>
    <p:sldId id="258" r:id="rId30"/>
    <p:sldId id="300" r:id="rId31"/>
    <p:sldId id="301" r:id="rId32"/>
    <p:sldId id="261" r:id="rId33"/>
    <p:sldId id="262" r:id="rId34"/>
    <p:sldId id="285" r:id="rId35"/>
    <p:sldId id="267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 autoAdjust="0"/>
    <p:restoredTop sz="94660"/>
  </p:normalViewPr>
  <p:slideViewPr>
    <p:cSldViewPr>
      <p:cViewPr varScale="1">
        <p:scale>
          <a:sx n="92" d="100"/>
          <a:sy n="92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F19E0-13FB-4118-8C5A-DF889244BCAF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110AB-274E-46FB-8CE5-A9A086F89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E27C8-8BE5-4212-853B-02DC50B223A9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15E7-EF18-4CEB-A68D-0FA256188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D8129-D187-4BDE-9A1E-D4A5C4BB9C45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4299B-DEEA-472F-BE2E-44BA7D541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46805-6F4F-4C80-BDEB-E946F4754B78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F686A-BF82-4AC5-AAB4-EC5C4440A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BA64A-4479-4307-8DA0-133A32A1B546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00BCE-DA87-414D-A0DF-BFCAF1AC5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E6700-DA0B-42BD-9A0A-0CDE82C0234E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B6435-51FB-4BB3-8B69-508F038E9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3960-FBF1-4D72-A9D3-1BB2B15F9D8E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2512-0A87-45F7-A75F-9768A2CBB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26C1E-3BFD-4C3A-86B2-624423DB8706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A5042-1CDB-4DB7-B889-F13894E37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912D-EF6D-4CCB-B659-8E46CBEB5B83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2EE-9DC4-49BA-91D9-3DFF4546C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891F6-EE72-4843-A35D-6C668C353159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CABD2-36C3-4780-BA25-51397EC10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175B3-3A1F-4042-BABA-115341D29A94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F6C43-8E75-4EEE-AF52-EC51F714E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67A061-221E-4C03-9DAB-6C7C68033CC1}" type="datetimeFigureOut">
              <a:rPr lang="ru-RU"/>
              <a:pPr>
                <a:defRPr/>
              </a:pPr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5889BE-67CD-4EE9-A245-B00390D35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giperborea.liveforums.ru/click.php?http://uploads.ru/?v=8Vivh.jpg" TargetMode="Externa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oreskazok.ru/images/personaji/jar-ptitsa-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Презентация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 «Птица счастья»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898989"/>
                </a:solidFill>
              </a:rPr>
              <a:t>Разработала: учитель начальных классов Хасанова Эльмира Рафиковна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CC3300"/>
                </a:solidFill>
                <a:latin typeface="Times New Roman" pitchFamily="18" charset="0"/>
              </a:rPr>
              <a:t>             Премного удивлялись чудесному выздоровлению соседи да родня: не иначе птица-игрушка счастье такое в семью принесла, и многие просили хозяина смастерить и им такую же…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CC3300"/>
                </a:solidFill>
                <a:latin typeface="Times New Roman" pitchFamily="18" charset="0"/>
              </a:rPr>
              <a:t>              Вот и повелось считать таких птиц         хранительницами детей от всякой напасти, символом счастья семейного и называть «святым духом».</a:t>
            </a:r>
          </a:p>
          <a:p>
            <a:pPr eaLnBrk="1" hangingPunct="1"/>
            <a:endParaRPr lang="ru-RU" smtClean="0"/>
          </a:p>
        </p:txBody>
      </p:sp>
      <p:pic>
        <p:nvPicPr>
          <p:cNvPr id="22531" name="Рисунок 3" descr="http://www.perunica.ru/uploads/posts/2009-10/1255817125_bi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714750"/>
            <a:ext cx="27860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http://mebelsam.com/plugins/content/images/file/stati/ptica/ptica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8350" y="3857625"/>
            <a:ext cx="329565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0070C0"/>
                </a:solidFill>
              </a:rPr>
              <a:t>Летящая птица напоминает солнце - языческий символ животворящего начала. Христианская мифология утверждает, что символ Святого Духа - голубь. Голубь явился Деве Марии в Благовещение, голубь - Святой Дух спускается с небес во время крещения Христа.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    Поэтому щепная деревянная птица, которую стали делать на Руси еще более трехсот лет назад, приобрела очертания </a:t>
            </a:r>
            <a:r>
              <a:rPr lang="ru-RU" b="1" i="1" dirty="0" smtClean="0">
                <a:solidFill>
                  <a:srgbClr val="0070C0"/>
                </a:solidFill>
              </a:rPr>
              <a:t>голубя.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ОБЕРЕГ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357812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Оберег - не просто красивый сувенир, это и маленький кусочек волшебства в вашем доме, приносящий счастье, здоровье и удачу. И нет лучшего подарка для близких людей, чем сделанный с добром и любовью оберег. Это - маленькая ниточка, связывающая нас с нашим прошлым, с нашими древними предками. Это дань Родной истории и культуре, родному обычаю.</a:t>
            </a:r>
            <a:endParaRPr lang="ru-RU" dirty="0" smtClean="0">
              <a:solidFill>
                <a:srgbClr val="0070C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  Делать оберег надо всегда с добром, в хорошем настроении, так как материал способен впитывать малейшее движение мысли мастера.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Поделка, сделанная добрыми руками счастливого человека, обязательно принесет счастье!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«Птица счастья»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 rtlCol="0">
            <a:normAutofit fontScale="85000" lnSpcReduction="20000"/>
          </a:bodyPr>
          <a:lstStyle/>
          <a:p>
            <a:pPr marL="0"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0070C0"/>
                </a:solidFill>
              </a:rPr>
              <a:t>Есть где-то счастья птица,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А мы живем и верим,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Что счастье постучится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Однажды в наши двери.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Вот сядет птица Счастье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Ко мне на подоконник</a:t>
            </a:r>
          </a:p>
          <a:p>
            <a:pPr marL="0"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0070C0"/>
                </a:solidFill>
              </a:rPr>
              <a:t>     И душу мне согреет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И светом дом наполнит.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Но силой не удержишь ее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И не поймаешь!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Ну где ж ты, птица Счастье?!</a:t>
            </a:r>
            <a:br>
              <a:rPr lang="ru-RU" sz="3000" dirty="0" smtClean="0">
                <a:solidFill>
                  <a:srgbClr val="0070C0"/>
                </a:solidFill>
              </a:rPr>
            </a:br>
            <a:r>
              <a:rPr lang="ru-RU" sz="3000" dirty="0" smtClean="0">
                <a:solidFill>
                  <a:srgbClr val="0070C0"/>
                </a:solidFill>
              </a:rPr>
              <a:t>В каком краю летаешь?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C00000"/>
                </a:solidFill>
              </a:rPr>
              <a:t>Сейчас мы попробуем поймать свою птицу счастья.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ФИЗМИНУТКА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0070C0"/>
                </a:solidFill>
              </a:rPr>
              <a:t>Глянул птенчик из гнезда (голова вниз)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0070C0"/>
                </a:solidFill>
              </a:rPr>
              <a:t>Ух, какая высота! (покачивание головой)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0070C0"/>
                </a:solidFill>
              </a:rPr>
              <a:t>Пускай высота – (взмах правой рукой)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0070C0"/>
                </a:solidFill>
              </a:rPr>
              <a:t>Вылетай из гнезда (махи обеими руками)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0070C0"/>
                </a:solidFill>
              </a:rPr>
              <a:t>На мир посмотри –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0070C0"/>
                </a:solidFill>
              </a:rPr>
              <a:t>Раз…Два…Три… (повороты головы вправо, влево, вперёд)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Последовательность изготовления птицы.</a:t>
            </a:r>
          </a:p>
        </p:txBody>
      </p:sp>
      <p:pic>
        <p:nvPicPr>
          <p:cNvPr id="27650" name="Содержимое 3" descr="http://mebelsam.com/plugins/content/images/file/stati/ptica/ptica-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75" y="1357313"/>
            <a:ext cx="2849563" cy="452596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Последовательность изготовления птицы.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786812" cy="5429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0070C0"/>
                </a:solidFill>
              </a:rPr>
              <a:t>1. Нарисуй на листе силуэт птицы. Вырежи его.</a:t>
            </a:r>
          </a:p>
        </p:txBody>
      </p:sp>
      <p:pic>
        <p:nvPicPr>
          <p:cNvPr id="28675" name="Рисунок 3" descr="E:\Documents and Settings\Albina\Рабочий стол\страницы в учебнике.JPG"/>
          <p:cNvPicPr>
            <a:picLocks noChangeAspect="1" noChangeArrowheads="1"/>
          </p:cNvPicPr>
          <p:nvPr/>
        </p:nvPicPr>
        <p:blipFill>
          <a:blip r:embed="rId2"/>
          <a:srcRect l="47665" r="35555" b="65070"/>
          <a:stretch>
            <a:fillRect/>
          </a:stretch>
        </p:blipFill>
        <p:spPr bwMode="auto">
          <a:xfrm>
            <a:off x="1357313" y="1785938"/>
            <a:ext cx="635793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</a:rPr>
              <a:t>Последовательность изготовления птицы.</a:t>
            </a:r>
            <a:endParaRPr lang="ru-RU" sz="3200" smtClean="0">
              <a:solidFill>
                <a:srgbClr val="C00000"/>
              </a:solidFill>
            </a:endParaRPr>
          </a:p>
        </p:txBody>
      </p:sp>
      <p:pic>
        <p:nvPicPr>
          <p:cNvPr id="29698" name="Содержимое 3" descr="E:\Documents and Settings\Albina\Рабочий стол\страницы в учебнике.JPG"/>
          <p:cNvPicPr>
            <a:picLocks noGrp="1"/>
          </p:cNvPicPr>
          <p:nvPr>
            <p:ph idx="1"/>
          </p:nvPr>
        </p:nvPicPr>
        <p:blipFill>
          <a:blip r:embed="rId2"/>
          <a:srcRect l="65034" t="3957" r="21719" b="70988"/>
          <a:stretch>
            <a:fillRect/>
          </a:stretch>
        </p:blipFill>
        <p:spPr>
          <a:xfrm>
            <a:off x="357188" y="2214563"/>
            <a:ext cx="4714875" cy="2714625"/>
          </a:xfrm>
        </p:spPr>
      </p:pic>
      <p:sp>
        <p:nvSpPr>
          <p:cNvPr id="29699" name="Прямоугольник 6"/>
          <p:cNvSpPr>
            <a:spLocks noChangeArrowheads="1"/>
          </p:cNvSpPr>
          <p:nvPr/>
        </p:nvSpPr>
        <p:spPr bwMode="auto">
          <a:xfrm>
            <a:off x="571500" y="1285875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2. Разметь и вырежи прямоугольники для крыльев. Сложи их гармошкой.</a:t>
            </a:r>
            <a:endParaRPr lang="ru-RU" sz="240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9700" name="Рисунок 4" descr="E:\Documents and Settings\Albina\Рабочий стол\страницы в учебнике.JPG"/>
          <p:cNvPicPr>
            <a:picLocks noChangeAspect="1" noChangeArrowheads="1"/>
          </p:cNvPicPr>
          <p:nvPr/>
        </p:nvPicPr>
        <p:blipFill>
          <a:blip r:embed="rId2"/>
          <a:srcRect l="78572" t="5128" r="9065" b="63333"/>
          <a:stretch>
            <a:fillRect/>
          </a:stretch>
        </p:blipFill>
        <p:spPr bwMode="auto">
          <a:xfrm>
            <a:off x="5286375" y="2000250"/>
            <a:ext cx="321468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</a:rPr>
              <a:t>Последовательность изготовления птицы.</a:t>
            </a:r>
            <a:endParaRPr lang="ru-RU" sz="3200" smtClean="0"/>
          </a:p>
        </p:txBody>
      </p:sp>
      <p:pic>
        <p:nvPicPr>
          <p:cNvPr id="30722" name="Содержимое 3" descr="E:\Documents and Settings\Albina\Рабочий стол\страницы в учебнике.JPG"/>
          <p:cNvPicPr>
            <a:picLocks noGrp="1"/>
          </p:cNvPicPr>
          <p:nvPr>
            <p:ph idx="1"/>
          </p:nvPr>
        </p:nvPicPr>
        <p:blipFill>
          <a:blip r:embed="rId2"/>
          <a:srcRect l="49728" t="45384" r="37807" b="27950"/>
          <a:stretch>
            <a:fillRect/>
          </a:stretch>
        </p:blipFill>
        <p:spPr>
          <a:xfrm>
            <a:off x="1643063" y="2428875"/>
            <a:ext cx="5572125" cy="3643313"/>
          </a:xfrm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571500" y="1214438"/>
            <a:ext cx="80724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3. Разметь и вырежи прямоугольники для хвоста. Сложи их гармошкой.</a:t>
            </a:r>
            <a:endParaRPr lang="ru-RU" sz="320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</a:rPr>
              <a:t>Последовательность изготовления птицы.</a:t>
            </a:r>
            <a:endParaRPr lang="ru-RU" sz="320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92868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3. Соедини детали. Подвесь свою птицу счастья на нитке.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1747" name="Рисунок 3" descr="E:\Documents and Settings\Albina\Рабочий стол\страницы в учебнике.JPG"/>
          <p:cNvPicPr>
            <a:picLocks noChangeAspect="1" noChangeArrowheads="1"/>
          </p:cNvPicPr>
          <p:nvPr/>
        </p:nvPicPr>
        <p:blipFill>
          <a:blip r:embed="rId2"/>
          <a:srcRect l="63429" t="34872" r="20912" b="28719"/>
          <a:stretch>
            <a:fillRect/>
          </a:stretch>
        </p:blipFill>
        <p:spPr bwMode="auto">
          <a:xfrm>
            <a:off x="2214563" y="2143125"/>
            <a:ext cx="4857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857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Архангельская  Птица счастья.  Народное искусство как часть национальной культуры.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14338" name="Содержимое 3" descr="E:\Documents and Settings\Albina\Рабочий стол\страницы в учебнике.JPG"/>
          <p:cNvPicPr>
            <a:picLocks noGrp="1"/>
          </p:cNvPicPr>
          <p:nvPr>
            <p:ph idx="1"/>
          </p:nvPr>
        </p:nvPicPr>
        <p:blipFill>
          <a:blip r:embed="rId2"/>
          <a:srcRect t="8205" r="57793"/>
          <a:stretch>
            <a:fillRect/>
          </a:stretch>
        </p:blipFill>
        <p:spPr>
          <a:xfrm>
            <a:off x="6286500" y="2143125"/>
            <a:ext cx="2447925" cy="2625725"/>
          </a:xfrm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1143000" y="2071688"/>
            <a:ext cx="4857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Яркий хвост у этой птицы, </a:t>
            </a:r>
          </a:p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Словно веер у царицы.</a:t>
            </a:r>
          </a:p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                                 (Загадка)</a:t>
            </a:r>
          </a:p>
          <a:p>
            <a:endParaRPr lang="ru-RU" sz="2800" b="1" i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340" name="Прямоугольник 6"/>
          <p:cNvSpPr>
            <a:spLocks noChangeArrowheads="1"/>
          </p:cNvSpPr>
          <p:nvPr/>
        </p:nvSpPr>
        <p:spPr bwMode="auto">
          <a:xfrm>
            <a:off x="3357563" y="4929188"/>
            <a:ext cx="4143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Вариант изготовления Птицы Счастья.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86438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CC3300"/>
                </a:solidFill>
              </a:rPr>
              <a:t>КРЫЛЬЯ</a:t>
            </a:r>
            <a:r>
              <a:rPr lang="ru-RU" dirty="0" smtClean="0">
                <a:solidFill>
                  <a:srgbClr val="CC3300"/>
                </a:solidFill>
              </a:rPr>
              <a:t> – два листа тонкой бумаги формата А4 склеиваются вдоль короткой стороны внахлёст и складываются (по длине) в гармошку шириной 2 см.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CC3300"/>
                </a:solidFill>
              </a:rPr>
              <a:t>ХВОСТ </a:t>
            </a:r>
            <a:r>
              <a:rPr lang="ru-RU" dirty="0" smtClean="0">
                <a:solidFill>
                  <a:srgbClr val="CC3300"/>
                </a:solidFill>
              </a:rPr>
              <a:t>– один лист складывается в гармошку шириной 1,5 см и перегибается пополам.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CC3300"/>
                </a:solidFill>
              </a:rPr>
              <a:t>ГРЕБЕНЬ</a:t>
            </a:r>
            <a:r>
              <a:rPr lang="ru-RU" dirty="0" smtClean="0">
                <a:solidFill>
                  <a:srgbClr val="CC3300"/>
                </a:solidFill>
              </a:rPr>
              <a:t> – полоса  листа шириной 8см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складывается  в гармошку шириной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1 см и перегибается пополам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u="sng" dirty="0" smtClean="0">
                <a:solidFill>
                  <a:srgbClr val="CC3300"/>
                </a:solidFill>
              </a:rPr>
              <a:t>СБОРКА ПТИЦЫ: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CC3300"/>
                </a:solidFill>
              </a:rPr>
              <a:t>- крылья  </a:t>
            </a:r>
            <a:r>
              <a:rPr lang="ru-RU" dirty="0" smtClean="0">
                <a:solidFill>
                  <a:srgbClr val="CC3300"/>
                </a:solidFill>
              </a:rPr>
              <a:t>продеваются в прорезанное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 в  корпусе отверстие сгиб гармошки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CC3300"/>
                </a:solidFill>
              </a:rPr>
              <a:t>- хвоста</a:t>
            </a:r>
            <a:r>
              <a:rPr lang="ru-RU" dirty="0" smtClean="0">
                <a:solidFill>
                  <a:srgbClr val="CC3300"/>
                </a:solidFill>
              </a:rPr>
              <a:t> вклеивается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между двумя половинами </a:t>
            </a:r>
            <a:r>
              <a:rPr lang="ru-RU" b="1" i="1" dirty="0" smtClean="0">
                <a:solidFill>
                  <a:srgbClr val="CC3300"/>
                </a:solidFill>
              </a:rPr>
              <a:t>корпуса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на сгиб </a:t>
            </a:r>
            <a:r>
              <a:rPr lang="ru-RU" b="1" i="1" dirty="0" smtClean="0">
                <a:solidFill>
                  <a:srgbClr val="CC3300"/>
                </a:solidFill>
              </a:rPr>
              <a:t>гребня</a:t>
            </a:r>
            <a:r>
              <a:rPr lang="ru-RU" dirty="0" smtClean="0">
                <a:solidFill>
                  <a:srgbClr val="CC3300"/>
                </a:solidFill>
              </a:rPr>
              <a:t> наклеивается полоска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картона и вставляется между двумя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пластинами </a:t>
            </a:r>
            <a:r>
              <a:rPr lang="ru-RU" b="1" i="1" dirty="0" smtClean="0">
                <a:solidFill>
                  <a:srgbClr val="CC3300"/>
                </a:solidFill>
              </a:rPr>
              <a:t>корпуса                             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b="1" i="1" dirty="0" smtClean="0">
              <a:solidFill>
                <a:srgbClr val="CC3300"/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b="1" i="1" dirty="0" smtClean="0">
              <a:solidFill>
                <a:srgbClr val="CC3300"/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CC3300"/>
                </a:solidFill>
              </a:rPr>
              <a:t>Все детали расправляются и при необходимости фиксируются двусторонним скотчем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2771" name="Picture 7" descr="IMG_27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2000250"/>
            <a:ext cx="3714750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428625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Изготовление Птицы Счастья в технике ОРИГАМИ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472488" cy="5054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Альбомный лист свернуть по диагонали так, чтоб получился квадрат; лишнее отрываем.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Складываем из квадрата птичку - техника оригами (</a:t>
            </a:r>
            <a:r>
              <a:rPr lang="ru-RU" dirty="0" err="1" smtClean="0"/>
              <a:t>оригами</a:t>
            </a:r>
            <a:r>
              <a:rPr lang="ru-RU" dirty="0" smtClean="0"/>
              <a:t> – искусство складывания из бумаги, в переводе с японского означает “сложенная бумага”. Зародилась более тысячи лет назад).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5" name="Рисунок 3" descr="http://do.gendocs.ru/pars_docs/tw_refs/337/336893/336893_html_5177c28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071688"/>
            <a:ext cx="476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725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Изготовление Птицы Счастья в технике ОРИГАМИ</a:t>
            </a:r>
            <a:r>
              <a:rPr lang="ru-RU" sz="3200" smtClean="0">
                <a:solidFill>
                  <a:srgbClr val="FF0000"/>
                </a:solidFill>
              </a:rPr>
              <a:t>.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000" dirty="0" smtClean="0"/>
              <a:t>2. Склеить заготовки: хвост, хохолок, подгрудок /для этого прямоугольный лист печатной бумаги сложить в гармошку шириной в 1 см; маленькими ножницами сделать подсечки/.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200" dirty="0" smtClean="0"/>
              <a:t>- Для хвоста понадобится один печатный лист; сложить пополам, склеить.</a:t>
            </a:r>
            <a:br>
              <a:rPr lang="ru-RU" sz="6200" dirty="0" smtClean="0"/>
            </a:b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- Для хохолка и подгрудка – один печатный лист разрезается на две части, каждая часть сворачивается пополам и склеивается.</a:t>
            </a:r>
            <a:br>
              <a:rPr lang="ru-RU" sz="6200" dirty="0" smtClean="0"/>
            </a:b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Всего нужно три печатных листа. Ажурные заготовки можно сделать на предыдущем уроке.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9" name="Рисунок 3" descr="http://do.gendocs.ru/pars_docs/tw_refs/337/336893/336893_html_m11cda15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609850"/>
            <a:ext cx="47529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 descr="http://do.gendocs.ru/pars_docs/tw_refs/337/336893/336893_html_m11cda15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500313"/>
            <a:ext cx="47529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Изготовление Птицы Счастья в технике ОРИГАМИ</a:t>
            </a:r>
            <a:r>
              <a:rPr lang="ru-RU" sz="2800" smtClean="0">
                <a:solidFill>
                  <a:srgbClr val="FF0000"/>
                </a:solidFill>
              </a:rPr>
              <a:t>.</a:t>
            </a:r>
            <a:endParaRPr lang="ru-RU" sz="2800" smtClean="0"/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pPr eaLnBrk="1" hangingPunct="1"/>
            <a:r>
              <a:rPr lang="ru-RU" smtClean="0"/>
              <a:t>3. Проделываем отверстие в туловище птицы. Для этого заготовку – туловище сложить пополам поперёк. На сгибе вырезать сквозную щель, разложить заготовку- туловище – получим сквозное окошко.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4. Вставляем в полученное окошко ажурные крылья, расправляем их.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Изготовление Птицы Счастья в технике ОРИГАМИ</a:t>
            </a:r>
            <a:r>
              <a:rPr lang="ru-RU" sz="2800" smtClean="0">
                <a:solidFill>
                  <a:srgbClr val="FF0000"/>
                </a:solidFill>
              </a:rPr>
              <a:t>.</a:t>
            </a:r>
            <a:endParaRPr lang="ru-RU" sz="2800" smtClean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5286375"/>
          </a:xfrm>
        </p:spPr>
        <p:txBody>
          <a:bodyPr/>
          <a:lstStyle/>
          <a:p>
            <a:pPr eaLnBrk="1" hangingPunct="1"/>
            <a:r>
              <a:rPr lang="ru-RU" smtClean="0"/>
              <a:t>5. Приклеиваем хвост, хохолок, подгрудок.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36867" name="Рисунок 3" descr="http://do.gendocs.ru/pars_docs/tw_refs/337/336893/336893_html_m7f60473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000250"/>
            <a:ext cx="39290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Рисунок 4" descr="http://do.gendocs.ru/pars_docs/tw_refs/337/336893/336893_html_m34f7816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3714750"/>
            <a:ext cx="41433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</a:rPr>
              <a:t>Изготовление Птицы Счастья в технике ОРИГАМИ</a:t>
            </a:r>
            <a:r>
              <a:rPr lang="ru-RU" sz="2800" smtClean="0">
                <a:solidFill>
                  <a:srgbClr val="FF0000"/>
                </a:solidFill>
              </a:rPr>
              <a:t>.</a:t>
            </a:r>
            <a:endParaRPr lang="ru-RU" sz="2800" smtClean="0"/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algn="ctr" eaLnBrk="1" hangingPunct="1"/>
            <a:r>
              <a:rPr lang="ru-RU" smtClean="0"/>
              <a:t>6. Украшаем птицу. Нарезать 2-3 полоски бумаги шириной 0,5 см, завить их с помощью ножниц и приклеить по усмотрению.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Мы с вами сделали птицу – символ добра, мира, любви! 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ВЫСТАВКА РАБОТ УЧАЩИХСЯ.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Птица Счастья (оригами).</a:t>
            </a:r>
            <a:endParaRPr lang="ru-RU" dirty="0"/>
          </a:p>
        </p:txBody>
      </p:sp>
      <p:pic>
        <p:nvPicPr>
          <p:cNvPr id="38914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700213"/>
            <a:ext cx="3121025" cy="2341562"/>
          </a:xfrm>
        </p:spPr>
      </p:pic>
      <p:pic>
        <p:nvPicPr>
          <p:cNvPr id="3891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292600"/>
            <a:ext cx="312102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4292600"/>
            <a:ext cx="312102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1773238"/>
            <a:ext cx="312102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ВЫСТАВКА РАБОТ УЧАЩИХСЯ.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Птица Счастья(</a:t>
            </a:r>
            <a:r>
              <a:rPr lang="ru-RU" b="1" dirty="0" err="1" smtClean="0">
                <a:solidFill>
                  <a:srgbClr val="FF0000"/>
                </a:solidFill>
              </a:rPr>
              <a:t>бумагапластика</a:t>
            </a:r>
            <a:r>
              <a:rPr lang="ru-RU" b="1" dirty="0" smtClean="0">
                <a:solidFill>
                  <a:srgbClr val="FF0000"/>
                </a:solidFill>
              </a:rPr>
              <a:t>).</a:t>
            </a:r>
            <a:endParaRPr lang="ru-RU" dirty="0"/>
          </a:p>
        </p:txBody>
      </p:sp>
      <p:pic>
        <p:nvPicPr>
          <p:cNvPr id="3993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4292600"/>
            <a:ext cx="2981325" cy="2232025"/>
          </a:xfrm>
        </p:spPr>
      </p:pic>
      <p:pic>
        <p:nvPicPr>
          <p:cNvPr id="3993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196975"/>
            <a:ext cx="25781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5363" y="4016375"/>
            <a:ext cx="312102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1663700"/>
            <a:ext cx="312102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ВЫСТАВКА РАБОТ УЧАЩИХСЯ.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Сказочная птица из теста.</a:t>
            </a:r>
            <a:endParaRPr lang="ru-RU" dirty="0"/>
          </a:p>
        </p:txBody>
      </p:sp>
      <p:pic>
        <p:nvPicPr>
          <p:cNvPr id="4096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3970338"/>
            <a:ext cx="3121025" cy="2341562"/>
          </a:xfrm>
        </p:spPr>
      </p:pic>
      <p:pic>
        <p:nvPicPr>
          <p:cNvPr id="409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9863" y="1412875"/>
            <a:ext cx="3122612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4221163"/>
            <a:ext cx="31146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1412875"/>
            <a:ext cx="2468563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Архангельская Птица счастья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 rtlCol="0">
            <a:normAutofit fontScale="70000" lnSpcReduction="20000"/>
          </a:bodyPr>
          <a:lstStyle/>
          <a:p>
            <a:pPr mar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преданию, именно эта птица приносит в дом счастье, ее вешают в центре комнаты и своими "полетами" она оберегает домашний очаг. Щепная птица считается символом Архангельской земли. А теперь будет оберегать ваши квартиры (дома).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        ПТИЦА КАК СОЛНЦЕ!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Птица щепная,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             птица резная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                               работы ручной.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Птица домашняя,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                   птица для счастья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                                         дарит покой.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Оберег-птица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                    плавно кружится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                                       под потолком.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Птица весенняя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                и поднебесная -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                                Солнцем ты в дом!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5363" name="Picture 2" descr="http://ruklinok.info/_uploads/_pics/2010/55728574_ptica.jpg"/>
          <p:cNvPicPr>
            <a:picLocks noChangeAspect="1" noChangeArrowheads="1"/>
          </p:cNvPicPr>
          <p:nvPr/>
        </p:nvPicPr>
        <p:blipFill>
          <a:blip r:embed="rId2"/>
          <a:srcRect l="7867" t="7565" r="8215" b="8224"/>
          <a:stretch>
            <a:fillRect/>
          </a:stretch>
        </p:blipFill>
        <p:spPr bwMode="auto">
          <a:xfrm>
            <a:off x="6143625" y="330200"/>
            <a:ext cx="25717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http://moreskazok.ru/images/personaji/jar-ptitsa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857625"/>
            <a:ext cx="322738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ttp://skaz-pushkina.ru/ill/p_15.jpg"/>
          <p:cNvPicPr>
            <a:picLocks noChangeAspect="1" noChangeArrowheads="1"/>
          </p:cNvPicPr>
          <p:nvPr/>
        </p:nvPicPr>
        <p:blipFill>
          <a:blip r:embed="rId4"/>
          <a:srcRect l="3529" t="14388" r="4704" b="10071"/>
          <a:stretch>
            <a:fillRect/>
          </a:stretch>
        </p:blipFill>
        <p:spPr bwMode="auto">
          <a:xfrm>
            <a:off x="357188" y="3571875"/>
            <a:ext cx="37147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http://uploads.ru/t/8/V/i/8Vivh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63" y="214313"/>
            <a:ext cx="2500312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" descr="http://audioskazki.net/wp-content/gallery/pushkin/skazka_o_petushke/0001.jpg"/>
          <p:cNvPicPr>
            <a:picLocks noChangeAspect="1" noChangeArrowheads="1"/>
          </p:cNvPicPr>
          <p:nvPr/>
        </p:nvPicPr>
        <p:blipFill>
          <a:blip r:embed="rId7"/>
          <a:srcRect t="3957"/>
          <a:stretch>
            <a:fillRect/>
          </a:stretch>
        </p:blipFill>
        <p:spPr bwMode="auto">
          <a:xfrm>
            <a:off x="428625" y="142875"/>
            <a:ext cx="27686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3010" name="Picture 11" descr="под потолком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66863" y="1601788"/>
            <a:ext cx="6010275" cy="4524375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4034" name="Picture 9" descr="Фото 118. Вещи для крест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86" r="25529"/>
          <a:stretch>
            <a:fillRect/>
          </a:stretch>
        </p:blipFill>
        <p:spPr>
          <a:xfrm>
            <a:off x="1357313" y="171450"/>
            <a:ext cx="5929312" cy="6427788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Щепная птица, мастер А.И. </a:t>
            </a:r>
            <a:r>
              <a:rPr lang="ru-RU" smtClean="0"/>
              <a:t>Петухов</a:t>
            </a:r>
            <a:endParaRPr lang="ru-RU"/>
          </a:p>
        </p:txBody>
      </p:sp>
      <p:pic>
        <p:nvPicPr>
          <p:cNvPr id="45058" name="Picture 2" descr="http://cultnord.ru/mUserFiles/Image/1/74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3988" y="1600200"/>
            <a:ext cx="6296025" cy="4525963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Щепная Птица Счастья. Автор Ходий Юра. 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46082" name="Содержимое 3" descr="0 9aff4 99730efa orig Птица счастья. Видео мастер класс от архангельского мастера Юрия Ходи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95438" y="1554163"/>
            <a:ext cx="5953125" cy="4467225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Образ птицы – это образ посредника между нашим земным миром и небом, в котором есть покой и истинное счастье, к которому мы все стремимся. Такой оберег раньше висел в каждом доме, размещали его обычно под потолком в прихожей, чтобы каждый входящий прошел под ним. Оберег забирает все отрицательное, с чем человек может войти в дом и пропускает в дом только хорошее. Тогда в доме нет предрасположенности к скандалам, и все добрее друг к другу относятся.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Прямоугольник 3"/>
          <p:cNvSpPr>
            <a:spLocks noChangeArrowheads="1"/>
          </p:cNvSpPr>
          <p:nvPr/>
        </p:nvSpPr>
        <p:spPr bwMode="auto">
          <a:xfrm>
            <a:off x="2286000" y="1428750"/>
            <a:ext cx="4572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Время минет. И всё простится,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И покажется пустяком.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Птица счастья - щепная птица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Приютилась под потолком.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Может, сказки это, поверья,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Что нам благо она несёт?..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Распластала резные перья,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Приготовясь пуститься в лёт.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Долго будет на нитке виться...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Почему же чудес хочу?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"Оставайся, щепная птица",-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Ей по-детски шепчу, шепчу…</a:t>
            </a:r>
            <a:br>
              <a:rPr lang="ru-RU" sz="24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                                    </a:t>
            </a:r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Ноговицын В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3929062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6387" name="Picture 2" descr="Жар-Птица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858000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Жар-Птица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858000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Жар-Птица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858000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500063" y="285750"/>
            <a:ext cx="807243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А щепная Птица Счастья родом из Архангельска. Щепные птицы служили украшением избы и оберегом ( оберегали от злых сил).</a:t>
            </a:r>
          </a:p>
        </p:txBody>
      </p:sp>
      <p:pic>
        <p:nvPicPr>
          <p:cNvPr id="16391" name="Содержимое 3" descr="0 9aff8 5a602d8b orig Птица счастья. Видео мастер класс от архангельского мастера Юрия Ходий"/>
          <p:cNvPicPr>
            <a:picLocks/>
          </p:cNvPicPr>
          <p:nvPr/>
        </p:nvPicPr>
        <p:blipFill>
          <a:blip r:embed="rId4"/>
          <a:srcRect t="4256" b="12766"/>
          <a:stretch>
            <a:fillRect/>
          </a:stretch>
        </p:blipFill>
        <p:spPr bwMode="auto">
          <a:xfrm>
            <a:off x="1857375" y="3000375"/>
            <a:ext cx="57150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Прямоугольник 8"/>
          <p:cNvSpPr>
            <a:spLocks noChangeArrowheads="1"/>
          </p:cNvSpPr>
          <p:nvPr/>
        </p:nvSpPr>
        <p:spPr bwMode="auto">
          <a:xfrm>
            <a:off x="2792413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70C0"/>
                </a:solidFill>
              </a:rPr>
              <a:t>Резные украшения на домах оберегали дом от злых духов, дурного глаза и других напастей.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4" name="Picture 4" descr="10698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428750"/>
            <a:ext cx="2514600" cy="1495425"/>
          </a:xfrm>
        </p:spPr>
      </p:pic>
      <p:pic>
        <p:nvPicPr>
          <p:cNvPr id="5" name="Picture 5" descr="D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146175"/>
            <a:ext cx="271145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0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3429000"/>
            <a:ext cx="4249738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211455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</a:rPr>
              <a:t>ВЕНИК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571625"/>
            <a:ext cx="2643188" cy="4525963"/>
          </a:xfrm>
        </p:spPr>
        <p:txBody>
          <a:bodyPr rtlCol="0">
            <a:normAutofit fontScale="7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Веник </a:t>
            </a:r>
            <a:r>
              <a:rPr lang="ru-RU" b="1" dirty="0" smtClean="0"/>
              <a:t>– символ, оберегающий от зла входящего в дом.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Один из самых сильных оберегов.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Метелкой вверх – к деньгам,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отпугивает от жилья злых духов.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Вниз – выметает ссор из избы.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Также веник является семейным оберегом.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Picture 3" descr="a-101s"/>
          <p:cNvPicPr>
            <a:picLocks noChangeAspect="1" noChangeArrowheads="1"/>
          </p:cNvPicPr>
          <p:nvPr/>
        </p:nvPicPr>
        <p:blipFill>
          <a:blip r:embed="rId2"/>
          <a:srcRect l="4820" t="7349" r="3587" b="11801"/>
          <a:stretch>
            <a:fillRect/>
          </a:stretch>
        </p:blipFill>
        <p:spPr bwMode="auto">
          <a:xfrm>
            <a:off x="3143250" y="285750"/>
            <a:ext cx="27146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6072188" y="1714500"/>
            <a:ext cx="27860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Это обереги приносят</a:t>
            </a:r>
          </a:p>
          <a:p>
            <a:pPr algn="ctr"/>
            <a:r>
              <a:rPr lang="ru-RU" sz="2400" b="1">
                <a:latin typeface="Calibri" pitchFamily="34" charset="0"/>
              </a:rPr>
              <a:t>  благополучия: здоровья,</a:t>
            </a:r>
          </a:p>
          <a:p>
            <a:pPr algn="ctr"/>
            <a:r>
              <a:rPr lang="ru-RU" sz="2400" b="1">
                <a:latin typeface="Calibri" pitchFamily="34" charset="0"/>
              </a:rPr>
              <a:t> богатства, счастья и т.д.</a:t>
            </a:r>
          </a:p>
          <a:p>
            <a:pPr algn="ctr"/>
            <a:r>
              <a:rPr lang="ru-RU" sz="2400" b="1">
                <a:latin typeface="Calibri" pitchFamily="34" charset="0"/>
              </a:rPr>
              <a:t>     Ещё в мешочек клали</a:t>
            </a:r>
          </a:p>
          <a:p>
            <a:pPr algn="ctr"/>
            <a:r>
              <a:rPr lang="ru-RU" sz="2400" b="1">
                <a:latin typeface="Calibri" pitchFamily="34" charset="0"/>
              </a:rPr>
              <a:t>лекарственные травы.</a:t>
            </a:r>
          </a:p>
        </p:txBody>
      </p:sp>
      <p:pic>
        <p:nvPicPr>
          <p:cNvPr id="6" name="Picture 3" descr="ао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3500438"/>
            <a:ext cx="3357562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889625" y="466725"/>
            <a:ext cx="24161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prstClr val="black"/>
                </a:solidFill>
                <a:latin typeface="+mn-lt"/>
                <a:ea typeface="+mj-ea"/>
                <a:cs typeface="+mj-cs"/>
              </a:rPr>
              <a:t>  </a:t>
            </a:r>
            <a:r>
              <a:rPr lang="ru-RU" sz="4400" b="1" dirty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>МЕШОК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Очень сильны </a:t>
            </a:r>
            <a:r>
              <a:rPr lang="ru-RU" dirty="0" err="1" smtClean="0"/>
              <a:t>обережные</a:t>
            </a:r>
            <a:r>
              <a:rPr lang="ru-RU" dirty="0" smtClean="0"/>
              <a:t> вышивки</a:t>
            </a:r>
            <a:endParaRPr lang="ru-RU" dirty="0"/>
          </a:p>
        </p:txBody>
      </p:sp>
      <p:pic>
        <p:nvPicPr>
          <p:cNvPr id="4" name="Picture 5" descr="120363696208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785938"/>
            <a:ext cx="3162300" cy="1714500"/>
          </a:xfrm>
        </p:spPr>
      </p:pic>
      <p:pic>
        <p:nvPicPr>
          <p:cNvPr id="5" name="Picture 4" descr="219nas-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1785938"/>
            <a:ext cx="42481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 algn="l" eaLnBrk="1" hangingPunct="1">
              <a:tabLst>
                <a:tab pos="173038" algn="l"/>
              </a:tabLst>
            </a:pPr>
            <a:r>
              <a:rPr lang="ru-RU" sz="2800" b="1" smtClean="0">
                <a:solidFill>
                  <a:srgbClr val="FF0000"/>
                </a:solidFill>
              </a:rPr>
              <a:t>         ВЕНОК                                             </a:t>
            </a:r>
            <a:r>
              <a:rPr lang="ru-RU" sz="3200" b="1" smtClean="0">
                <a:solidFill>
                  <a:srgbClr val="FFC000"/>
                </a:solidFill>
              </a:rPr>
              <a:t>С</a:t>
            </a:r>
            <a:r>
              <a:rPr lang="ru-RU" sz="2800" b="1" smtClean="0">
                <a:solidFill>
                  <a:srgbClr val="FFC000"/>
                </a:solidFill>
              </a:rPr>
              <a:t>ОЛНЫШКО</a:t>
            </a:r>
            <a:endParaRPr lang="ru-RU" sz="2800" b="1" smtClean="0"/>
          </a:p>
        </p:txBody>
      </p:sp>
      <p:pic>
        <p:nvPicPr>
          <p:cNvPr id="4" name="Picture 3" descr="KD25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3502025"/>
            <a:ext cx="3071812" cy="3355975"/>
          </a:xfrm>
        </p:spPr>
      </p:pic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500063" y="785813"/>
            <a:ext cx="2857500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Венок</a:t>
            </a:r>
            <a:r>
              <a:rPr lang="ru-RU" b="1">
                <a:latin typeface="Calibri" pitchFamily="34" charset="0"/>
              </a:rPr>
              <a:t> – </a:t>
            </a:r>
            <a:r>
              <a:rPr lang="ru-RU" b="1">
                <a:solidFill>
                  <a:srgbClr val="7030A0"/>
                </a:solidFill>
                <a:latin typeface="Calibri" pitchFamily="34" charset="0"/>
              </a:rPr>
              <a:t>оберег от всякой нечисти.</a:t>
            </a:r>
            <a:br>
              <a:rPr lang="ru-RU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b="1">
                <a:solidFill>
                  <a:srgbClr val="7030A0"/>
                </a:solidFill>
                <a:latin typeface="Calibri" pitchFamily="34" charset="0"/>
              </a:rPr>
              <a:t>  Венки оставляли  на деревьях и чердаках от молний, клали под первый сноп для увеличе</a:t>
            </a:r>
            <a:r>
              <a:rPr lang="ru-RU" sz="1600" b="1">
                <a:solidFill>
                  <a:srgbClr val="7030A0"/>
                </a:solidFill>
                <a:latin typeface="Calibri" pitchFamily="34" charset="0"/>
              </a:rPr>
              <a:t>ния следующего урожая. Девушки умывались водой с мокрого венка для красоты и здоровья.</a:t>
            </a:r>
            <a:endParaRPr lang="ru-RU" b="1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8" name="Picture 3" descr="011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857250"/>
            <a:ext cx="3033712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9"/>
          <p:cNvSpPr>
            <a:spLocks noChangeArrowheads="1"/>
          </p:cNvSpPr>
          <p:nvPr/>
        </p:nvSpPr>
        <p:spPr bwMode="auto">
          <a:xfrm>
            <a:off x="4643438" y="4071938"/>
            <a:ext cx="41433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Главный из славянских оберегов.</a:t>
            </a:r>
          </a:p>
          <a:p>
            <a:pPr algn="ctr">
              <a:lnSpc>
                <a:spcPct val="120000"/>
              </a:lnSpc>
            </a:pP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   Славяне – дети солнца.</a:t>
            </a:r>
          </a:p>
          <a:p>
            <a:pPr algn="ctr">
              <a:lnSpc>
                <a:spcPct val="120000"/>
              </a:lnSpc>
            </a:pP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   До сих пор в деревнях на старых воротах и наличниках</a:t>
            </a:r>
          </a:p>
          <a:p>
            <a:pPr algn="ctr">
              <a:lnSpc>
                <a:spcPct val="120000"/>
              </a:lnSpc>
            </a:pP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можно увидеть солярные</a:t>
            </a:r>
          </a:p>
          <a:p>
            <a:pPr algn="ctr">
              <a:lnSpc>
                <a:spcPct val="120000"/>
              </a:lnSpc>
            </a:pP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розетки – знаки солнца, </a:t>
            </a:r>
          </a:p>
          <a:p>
            <a:pPr algn="ctr">
              <a:lnSpc>
                <a:spcPct val="120000"/>
              </a:lnSpc>
            </a:pPr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оберегающие 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5006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1800" b="1" smtClean="0">
                <a:solidFill>
                  <a:srgbClr val="7030A0"/>
                </a:solidFill>
              </a:rPr>
              <a:t>На далёком севере в архангельской губернии жил – был охотник. Зима на севере долгая, холодная: то вьюга, то метель, то сильная стужа. А в этот год зима задержалась надолго; выстудила человеческое жильё, и заболел у охотника младший сынишка. Болел долго, исхудал, побледнел; ни врач не помог, ни знахарь. Горе охотнику. Жалко сынишку. Спросил охотник у сына: «Что же ты хочешь?» Тихо-тихо прошептал мальчик: «Хочу увидеть солнышко…». А где его возьмёшь на севере? Задумался охотник, истопил очаг, чтоб теплее стало. Но огонь не солнышко.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Обратил внимание охотник на лучину, которая светилась в отблеске огня. Озарилось улыбкой его лицо; и понял он как можно помочь сыну.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Всю ночь работал охотник. Вырезал из полена птицу, настрогал из лучины щепки, украсил их ажурной резьбой. Повесил птицу над кроватью сына, и птица вдруг ожила: закружилась, задвигалась в струях горячего воздуха, что шёл от печи. Мальчик проснулся, заулыбался и воскликнул: «Ну, вот и солнышко!»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С этого дня ребёнок стал быстро поправляться. Так приписали деревянной птице чудодейственную силу и стали называть её «святым духом», хранительницей детей, символом семейного счастья.</a:t>
            </a:r>
          </a:p>
          <a:p>
            <a:pPr eaLnBrk="1" hangingPunct="1">
              <a:spcBef>
                <a:spcPct val="0"/>
              </a:spcBef>
            </a:pPr>
            <a:endParaRPr lang="ru-RU" sz="2000" smtClean="0"/>
          </a:p>
          <a:p>
            <a:pPr eaLnBrk="1" hangingPunct="1">
              <a:spcBef>
                <a:spcPct val="0"/>
              </a:spcBef>
            </a:pPr>
            <a:endParaRPr lang="ru-RU" sz="2000" smtClean="0"/>
          </a:p>
          <a:p>
            <a:pPr eaLnBrk="1" hangingPunct="1">
              <a:spcBef>
                <a:spcPct val="0"/>
              </a:spcBef>
            </a:pPr>
            <a:endParaRPr lang="ru-RU" sz="2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193</TotalTime>
  <Words>1156</Words>
  <Application>Microsoft Office PowerPoint</Application>
  <PresentationFormat>Экран (4:3)</PresentationFormat>
  <Paragraphs>116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Тема Office</vt:lpstr>
      <vt:lpstr>Презентация  «Птица счастья»</vt:lpstr>
      <vt:lpstr>Архангельская  Птица счастья.  Народное искусство как часть национальной культуры. </vt:lpstr>
      <vt:lpstr>Слайд 3</vt:lpstr>
      <vt:lpstr> </vt:lpstr>
      <vt:lpstr>Резные украшения на домах оберегали дом от злых духов, дурного глаза и других напастей. </vt:lpstr>
      <vt:lpstr>ВЕНИК</vt:lpstr>
      <vt:lpstr>Очень сильны обережные вышивки</vt:lpstr>
      <vt:lpstr>         ВЕНОК                                             СОЛНЫШКО</vt:lpstr>
      <vt:lpstr>Слайд 9</vt:lpstr>
      <vt:lpstr>Слайд 10</vt:lpstr>
      <vt:lpstr>Слайд 11</vt:lpstr>
      <vt:lpstr>ОБЕРЕГ</vt:lpstr>
      <vt:lpstr>«Птица счастья»</vt:lpstr>
      <vt:lpstr>ФИЗМИНУТКА</vt:lpstr>
      <vt:lpstr>Последовательность изготовления птицы.</vt:lpstr>
      <vt:lpstr>Последовательность изготовления птицы.</vt:lpstr>
      <vt:lpstr>Последовательность изготовления птицы.</vt:lpstr>
      <vt:lpstr>Последовательность изготовления птицы.</vt:lpstr>
      <vt:lpstr>Последовательность изготовления птицы.</vt:lpstr>
      <vt:lpstr>Вариант изготовления Птицы Счастья.</vt:lpstr>
      <vt:lpstr>Изготовление Птицы Счастья в технике ОРИГАМИ.</vt:lpstr>
      <vt:lpstr>Изготовление Птицы Счастья в технике ОРИГАМИ.</vt:lpstr>
      <vt:lpstr>Изготовление Птицы Счастья в технике ОРИГАМИ.</vt:lpstr>
      <vt:lpstr>Изготовление Птицы Счастья в технике ОРИГАМИ.</vt:lpstr>
      <vt:lpstr>Изготовление Птицы Счастья в технике ОРИГАМИ.</vt:lpstr>
      <vt:lpstr>ВЫСТАВКА РАБОТ УЧАЩИХСЯ. Птица Счастья (оригами).</vt:lpstr>
      <vt:lpstr>ВЫСТАВКА РАБОТ УЧАЩИХСЯ. Птица Счастья(бумагапластика).</vt:lpstr>
      <vt:lpstr>ВЫСТАВКА РАБОТ УЧАЩИХСЯ. Сказочная птица из теста.</vt:lpstr>
      <vt:lpstr>Архангельская Птица счастья </vt:lpstr>
      <vt:lpstr>Слайд 30</vt:lpstr>
      <vt:lpstr>Слайд 31</vt:lpstr>
      <vt:lpstr>Щепная птица, мастер А.И. Петухов</vt:lpstr>
      <vt:lpstr>Щепная Птица Счастья. Автор Ходий Юра.  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100</cp:revision>
  <dcterms:modified xsi:type="dcterms:W3CDTF">2017-02-07T17:20:10Z</dcterms:modified>
</cp:coreProperties>
</file>