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72" r:id="rId4"/>
    <p:sldId id="271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62" r:id="rId14"/>
    <p:sldId id="261" r:id="rId15"/>
    <p:sldId id="258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941168"/>
            <a:ext cx="412400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980728"/>
            <a:ext cx="6462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«Формирование экологической культуры учащихся </a:t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</a:b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через уроки географии»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3789040"/>
            <a:ext cx="410445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ea typeface="Times New Roman"/>
                <a:cs typeface="Times New Roman"/>
              </a:rPr>
              <a:t>Кремза</a:t>
            </a:r>
            <a:r>
              <a:rPr lang="ru-RU" dirty="0">
                <a:ea typeface="Times New Roman"/>
                <a:cs typeface="Times New Roman"/>
              </a:rPr>
              <a:t> И.М.,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/>
                <a:cs typeface="Times New Roman"/>
              </a:rPr>
              <a:t>учитель географии,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/>
                <a:cs typeface="Times New Roman"/>
              </a:rPr>
              <a:t>заместитель директора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ea typeface="Times New Roman"/>
              </a:rPr>
              <a:t>                         МБОУ </a:t>
            </a:r>
            <a:r>
              <a:rPr lang="ru-RU" dirty="0">
                <a:ea typeface="Times New Roman"/>
              </a:rPr>
              <a:t>СОШ №6 по УМР </a:t>
            </a:r>
            <a:br>
              <a:rPr lang="ru-RU" dirty="0">
                <a:ea typeface="Times New Roman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Организация учебно-воспитательного процесса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Кардинально изменившиеся цели и содержание географического образования требуют соответствующих изменений в организации учебно-воспитательного процесса.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ea typeface="Times New Roman"/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Профессиональная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потребность в выборе таких приемов и форм работы ученика, которые обеспечат каждому индивидуальный путь к успеху, привела к разработке модели обучения географии.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77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МОДЕЛЬ ИЗУЧЕНИЯ КУРСА ГЕОГРАФИИ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52528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Направления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работы: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усвоение определенных норм и правил общения с объектами живой природы;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работа по развитию навыков исследовательской деятельности, обеспечивающая обогащение запаса знаний причинно-следственных связей обучающихся;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формирование навыков обобщения и моделирования последствий вмешательства человека в природу, раскрывающих законы связи причины и следствия;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изучение наиболее ярких примеров изменения человеком окружающей среды.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3351295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4608" y="836712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I - курс начальной географии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, 5-6 классы - формирование культуры природопользования, усвоение определенных норм и правил общения с объектами живой природы, формирование у школьников основных представлений о Земле как о единстве целого состоящего из отдельных частей – оболочек (литосфера, гидросфера, атмосфера, биосфера). Основной вид деятельности – усвоение четко заданного образца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ea typeface="Times New Roman"/>
            </a:endParaRPr>
          </a:p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(«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технологически» построенная репродукция). 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01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36712"/>
            <a:ext cx="727280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II – география природы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, 7-8 классы - формирование системы предметных знаний, навыков исследовательской деятельности по выявлению причинно-следственных связей. Развитие умения активно использовать приобретенные знания в знакомой ситуации, (сравнивать и обобщать, находить причину, прогнозировать последствия, делать выводы). Преобладающий вид деятельности - систематический познавательный поиск по типу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научного исследования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. </a:t>
            </a:r>
            <a:r>
              <a:rPr lang="ru-RU" dirty="0">
                <a:ea typeface="Times New Roman"/>
              </a:rPr>
              <a:t/>
            </a:r>
            <a:br>
              <a:rPr lang="ru-RU" dirty="0"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312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III - природопользование и геоэкология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 – 9, 10, 11 классы. На данном этапе старшеклассники способны самостоятельно интегрировать новые знания в систему собственных знаний, проектировать новые способы решений, а также представлять их в виде проектов, презентаций, публикаций. Основным направлением работы по формированию культуры природопользования является моделирование последствий вмешательства человека в природу.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/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177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РЕЗУЛЬТАТИВНОСТЬ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происходит усвоение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определенных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норм и правил общения с объектами живой природы;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ea typeface="Times New Roman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развиваются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навыки исследовательской деятельности, обеспечивающие обогащение запаса знаний причинно-следственных связей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формируются навыки обобщения и моделирования последствий вмешательства человека в природу, раскрывающие законы связи причины и следствия. 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980728"/>
            <a:ext cx="5326360" cy="3528391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СПАСИБО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 ВНИМАНИЕ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ИНФОРМАЦИЯ ОБ ОПЫТЕ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географическая наука создает условия для лучшего восприятия природных и общественных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явлений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имея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представление о природе, населении и хозяйстве родного края, страны, мира легче сформировать правильные представления о многих предметах, явлениях и закономерностях географической оболочки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Земли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УСЛОВИЯ ВОЗНИКНОВЕНИЯ, СТАНОВЛЕНИЯ ОПЫТА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Целью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экологического образования является становление экологической культуры личности и общества как совокупности практического и духовного опыта взаимодействия человека с природой, обеспечивающего его выживание и развитие.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АКТУАЛЬНОСТЬ ОПЫТА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a typeface="Times New Roman"/>
              </a:rPr>
              <a:t>Человечеству суждено либо кардинально 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ea typeface="Times New Roman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a typeface="Times New Roman"/>
              </a:rPr>
              <a:t>изменить свой курс, либо погибнуть 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ea typeface="Times New Roman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a typeface="Times New Roman"/>
              </a:rPr>
              <a:t>вместе с планетой, давшей ему жизнь…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ea typeface="Times New Roman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                                                                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А.Кинг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/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74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ПРОБЛЕМА ОПЫТА: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556792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формирование экологической культуры учащихся на основе совершенствования аналитической деятельности и проблемно-ориентированного подхода к изучению окружающей среды через уроки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географии.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3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04056"/>
          </a:xfrm>
        </p:spPr>
        <p:txBody>
          <a:bodyPr>
            <a:normAutofit fontScale="90000"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Длительность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работы над опытом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I этап – начальный (констатирующий) – сентябрь – декабрь 2015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года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II этап – основной (формирующий) – январь 2015 года – сентябрь 2017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года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III этап – заключительный (контрольный) – октябрь – ноябрь 2017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года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81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Теоретическая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база опыта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Содержание обучения должно соответствовать содержанию экологической безопасной деятельности, ориентированной на практическое решение указанных проблем.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52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14400" lvl="2" algn="l"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ОПИСАНИЕ ОПЫТА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984776" cy="396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358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+mn-cs"/>
              </a:rPr>
              <a:t>ПРЕДПОЛАГАЕМЫЙ РЕЗУЛЬТАТ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Выпускник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школы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– личность, имеющая представление целостной картины мира и места человека в нём, с высоким духовно-нравственным потенциалом, обладающая комплексным, системным и социально-ориентированным представлением о Земле как о планете людей, владеющая практическими умениями по охране, рациональному использованию, восстановлению и улучшению окружающей среды; овладевшая нормами и правилами поведения 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природе.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7724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543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ИНФОРМАЦИЯ ОБ ОПЫТЕ </vt:lpstr>
      <vt:lpstr>УСЛОВИЯ ВОЗНИКНОВЕНИЯ, СТАНОВЛЕНИЯ ОПЫТА</vt:lpstr>
      <vt:lpstr>АКТУАЛЬНОСТЬ ОПЫТА </vt:lpstr>
      <vt:lpstr>ПРОБЛЕМА ОПЫТА:</vt:lpstr>
      <vt:lpstr> Длительность работы над опытом </vt:lpstr>
      <vt:lpstr> Теоретическая база опыта </vt:lpstr>
      <vt:lpstr> ОПИСАНИЕ ОПЫТА </vt:lpstr>
      <vt:lpstr>ПРЕДПОЛАГАЕМЫЙ РЕЗУЛЬТАТ</vt:lpstr>
      <vt:lpstr>Организация учебно-воспитательного процесса</vt:lpstr>
      <vt:lpstr>МОДЕЛЬ ИЗУЧЕНИЯ КУРСА ГЕОГРАФИИ</vt:lpstr>
      <vt:lpstr>Презентация PowerPoint</vt:lpstr>
      <vt:lpstr>Презентация PowerPoint</vt:lpstr>
      <vt:lpstr>Презентация PowerPoint</vt:lpstr>
      <vt:lpstr>РЕЗУЛЬТАТИВНОСТЬ</vt:lpstr>
      <vt:lpstr>СПАСИБО 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umr</cp:lastModifiedBy>
  <cp:revision>8</cp:revision>
  <dcterms:created xsi:type="dcterms:W3CDTF">2013-08-23T08:38:35Z</dcterms:created>
  <dcterms:modified xsi:type="dcterms:W3CDTF">2017-02-07T12:38:01Z</dcterms:modified>
</cp:coreProperties>
</file>