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77" r:id="rId8"/>
    <p:sldId id="279" r:id="rId9"/>
    <p:sldId id="280" r:id="rId10"/>
    <p:sldId id="281" r:id="rId11"/>
    <p:sldId id="282" r:id="rId12"/>
    <p:sldId id="283" r:id="rId13"/>
    <p:sldId id="291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73" r:id="rId22"/>
    <p:sldId id="274" r:id="rId23"/>
    <p:sldId id="275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398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55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080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407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968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21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262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410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997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879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799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44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018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756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15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286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773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E559D-8752-4025-84E8-74CABD907D45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BCCF5-4157-4F1D-871E-C0F11CB1B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6914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Мастер-класс</a:t>
            </a:r>
            <a:endParaRPr lang="ru-RU" sz="9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0" y="2268634"/>
            <a:ext cx="9613861" cy="35993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учителя </a:t>
            </a: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английского языка </a:t>
            </a:r>
            <a:r>
              <a:rPr lang="en-US" sz="3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 </a:t>
            </a: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квалификационной категории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«</a:t>
            </a:r>
            <a:r>
              <a:rPr lang="ru-RU" sz="36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Усадской</a:t>
            </a:r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СОШ Высокогорского района РТ»</a:t>
            </a:r>
          </a:p>
          <a:p>
            <a:pPr marL="0" indent="0" algn="ctr">
              <a:buNone/>
            </a:pPr>
            <a:endParaRPr lang="ru-RU" sz="36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i="1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Пономаревой </a:t>
            </a:r>
            <a:r>
              <a:rPr lang="ru-RU" sz="3600" i="1" u="sng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Раили</a:t>
            </a:r>
            <a:r>
              <a:rPr lang="ru-RU" sz="3600" i="1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3600" i="1" u="sng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Билдусовны</a:t>
            </a:r>
            <a:r>
              <a:rPr lang="ru-RU" sz="3600" i="1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ru-RU" sz="3600" i="1" u="sng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36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In the park 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594" y="1990609"/>
            <a:ext cx="9131588" cy="4867391"/>
          </a:xfrm>
        </p:spPr>
      </p:pic>
    </p:spTree>
    <p:extLst>
      <p:ext uri="{BB962C8B-B14F-4D97-AF65-F5344CB8AC3E}">
        <p14:creationId xmlns:p14="http://schemas.microsoft.com/office/powerpoint/2010/main" val="1618709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at the hospital 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250" y="2025715"/>
            <a:ext cx="7082621" cy="4701655"/>
          </a:xfrm>
        </p:spPr>
      </p:pic>
    </p:spTree>
    <p:extLst>
      <p:ext uri="{BB962C8B-B14F-4D97-AF65-F5344CB8AC3E}">
        <p14:creationId xmlns:p14="http://schemas.microsoft.com/office/powerpoint/2010/main" val="1400371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/>
              <a:t>w</a:t>
            </a:r>
            <a:r>
              <a:rPr lang="en-US" sz="6600" dirty="0" smtClean="0"/>
              <a:t>as\were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She …  at the theatre yesterday. </a:t>
            </a:r>
          </a:p>
          <a:p>
            <a:r>
              <a:rPr lang="en-US" dirty="0" smtClean="0"/>
              <a:t>2. They … at the park on Sunday.</a:t>
            </a:r>
          </a:p>
          <a:p>
            <a:r>
              <a:rPr lang="en-US" dirty="0" smtClean="0"/>
              <a:t>3. He … at the zoo with his sister.</a:t>
            </a:r>
          </a:p>
          <a:p>
            <a:r>
              <a:rPr lang="en-US" dirty="0" smtClean="0"/>
              <a:t>4. They … at the cinema on Friday. </a:t>
            </a:r>
          </a:p>
          <a:p>
            <a:r>
              <a:rPr lang="en-US" dirty="0" smtClean="0"/>
              <a:t>5. We … at the shop on Saturday.</a:t>
            </a:r>
          </a:p>
          <a:p>
            <a:r>
              <a:rPr lang="en-US" dirty="0" smtClean="0"/>
              <a:t>6. I … at the hospital on Monday.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048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Wasn’t </a:t>
            </a:r>
          </a:p>
          <a:p>
            <a:pPr algn="ctr"/>
            <a:r>
              <a:rPr lang="en-US" sz="8000" dirty="0" smtClean="0"/>
              <a:t>Weren’t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607509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sad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058" y="2147675"/>
            <a:ext cx="3997090" cy="4488257"/>
          </a:xfrm>
        </p:spPr>
      </p:pic>
    </p:spTree>
    <p:extLst>
      <p:ext uri="{BB962C8B-B14F-4D97-AF65-F5344CB8AC3E}">
        <p14:creationId xmlns:p14="http://schemas.microsoft.com/office/powerpoint/2010/main" val="3189643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bored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766" y="2113176"/>
            <a:ext cx="5656217" cy="4529481"/>
          </a:xfrm>
        </p:spPr>
      </p:pic>
    </p:spTree>
    <p:extLst>
      <p:ext uri="{BB962C8B-B14F-4D97-AF65-F5344CB8AC3E}">
        <p14:creationId xmlns:p14="http://schemas.microsoft.com/office/powerpoint/2010/main" val="74090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angry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018" y="2230619"/>
            <a:ext cx="5499462" cy="4501575"/>
          </a:xfrm>
        </p:spPr>
      </p:pic>
    </p:spTree>
    <p:extLst>
      <p:ext uri="{BB962C8B-B14F-4D97-AF65-F5344CB8AC3E}">
        <p14:creationId xmlns:p14="http://schemas.microsoft.com/office/powerpoint/2010/main" val="1084170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scared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097" y="2113078"/>
            <a:ext cx="4428308" cy="4428308"/>
          </a:xfrm>
        </p:spPr>
      </p:pic>
    </p:spTree>
    <p:extLst>
      <p:ext uri="{BB962C8B-B14F-4D97-AF65-F5344CB8AC3E}">
        <p14:creationId xmlns:p14="http://schemas.microsoft.com/office/powerpoint/2010/main" val="4156993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tired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57" y="2036801"/>
            <a:ext cx="5120640" cy="4677508"/>
          </a:xfrm>
        </p:spPr>
      </p:pic>
    </p:spTree>
    <p:extLst>
      <p:ext uri="{BB962C8B-B14F-4D97-AF65-F5344CB8AC3E}">
        <p14:creationId xmlns:p14="http://schemas.microsoft.com/office/powerpoint/2010/main" val="873265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hungry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463" y="2152161"/>
            <a:ext cx="6326348" cy="4457643"/>
          </a:xfrm>
        </p:spPr>
      </p:pic>
    </p:spTree>
    <p:extLst>
      <p:ext uri="{BB962C8B-B14F-4D97-AF65-F5344CB8AC3E}">
        <p14:creationId xmlns:p14="http://schemas.microsoft.com/office/powerpoint/2010/main" val="1454470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Методическая тема:</a:t>
            </a:r>
            <a:endParaRPr lang="ru-RU" u="sng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«Использование проектной методики в преподавании иностранного языка»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73703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dirty="0" smtClean="0"/>
              <a:t>My Sunday</a:t>
            </a:r>
            <a:endParaRPr lang="ru-RU" sz="5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I was at the cinema on Sunday. </a:t>
            </a:r>
          </a:p>
          <a:p>
            <a:r>
              <a:rPr lang="en-US" sz="5400" dirty="0" smtClean="0"/>
              <a:t>I wasn’t at the theatre. </a:t>
            </a:r>
          </a:p>
          <a:p>
            <a:r>
              <a:rPr lang="en-US" sz="5400" dirty="0" smtClean="0"/>
              <a:t>I was happy. </a:t>
            </a:r>
          </a:p>
          <a:p>
            <a:r>
              <a:rPr lang="en-US" sz="5400" dirty="0" smtClean="0"/>
              <a:t>I wasn’t sad.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26855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595" y="-25387"/>
            <a:ext cx="6619165" cy="688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573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965278"/>
            <a:ext cx="9613861" cy="3970911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Проект</a:t>
            </a:r>
          </a:p>
          <a:p>
            <a:pPr algn="ctr"/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Интересный </a:t>
            </a:r>
            <a:r>
              <a:rPr lang="ru-RU" sz="4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Деятельностный</a:t>
            </a:r>
            <a:endParaRPr lang="ru-RU" sz="4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Развивает Побуждает Мотивирует</a:t>
            </a:r>
          </a:p>
          <a:p>
            <a:pPr algn="ctr"/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Раскрывает мои возможности</a:t>
            </a:r>
          </a:p>
          <a:p>
            <a:pPr algn="ctr"/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Радость </a:t>
            </a:r>
            <a:endParaRPr lang="ru-RU" sz="4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415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372"/>
            <a:ext cx="12192000" cy="6875372"/>
          </a:xfrm>
        </p:spPr>
      </p:pic>
    </p:spTree>
    <p:extLst>
      <p:ext uri="{BB962C8B-B14F-4D97-AF65-F5344CB8AC3E}">
        <p14:creationId xmlns:p14="http://schemas.microsoft.com/office/powerpoint/2010/main" val="461188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 чем цель современной школы?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76" y="2853687"/>
            <a:ext cx="5199797" cy="38948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93" y="2445066"/>
            <a:ext cx="5337128" cy="398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546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Этапы работы над проектом:</a:t>
            </a:r>
            <a:endParaRPr lang="ru-RU" sz="4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Проблематизация</a:t>
            </a:r>
          </a:p>
          <a:p>
            <a:r>
              <a:rPr lang="ru-RU" sz="4800" dirty="0" smtClean="0"/>
              <a:t>Целеполагание</a:t>
            </a:r>
          </a:p>
          <a:p>
            <a:r>
              <a:rPr lang="ru-RU" sz="4800" dirty="0" smtClean="0"/>
              <a:t>Планирование работы</a:t>
            </a:r>
          </a:p>
          <a:p>
            <a:r>
              <a:rPr lang="ru-RU" sz="4800" dirty="0" smtClean="0"/>
              <a:t>Реализация проекта</a:t>
            </a:r>
          </a:p>
          <a:p>
            <a:r>
              <a:rPr lang="ru-RU" sz="4800" dirty="0" smtClean="0"/>
              <a:t>Презентация проекта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3095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0996" y="2901223"/>
            <a:ext cx="4819725" cy="108093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Зона ближайшего развития</a:t>
            </a:r>
            <a:endParaRPr lang="ru-RU" sz="5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6619165" cy="6883387"/>
          </a:xfrm>
        </p:spPr>
      </p:pic>
    </p:spTree>
    <p:extLst>
      <p:ext uri="{BB962C8B-B14F-4D97-AF65-F5344CB8AC3E}">
        <p14:creationId xmlns:p14="http://schemas.microsoft.com/office/powerpoint/2010/main" val="1544429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</a:rPr>
              <a:t>a</a:t>
            </a:r>
            <a:r>
              <a:rPr lang="en-US" sz="7200" dirty="0" smtClean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</a:rPr>
              <a:t>t the zoo</a:t>
            </a:r>
            <a:endParaRPr lang="ru-RU" sz="7200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997" y="2169994"/>
            <a:ext cx="3998794" cy="4514468"/>
          </a:xfrm>
        </p:spPr>
      </p:pic>
    </p:spTree>
    <p:extLst>
      <p:ext uri="{BB962C8B-B14F-4D97-AF65-F5344CB8AC3E}">
        <p14:creationId xmlns:p14="http://schemas.microsoft.com/office/powerpoint/2010/main" val="2489236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at the shop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394" y="2118322"/>
            <a:ext cx="6612834" cy="4416874"/>
          </a:xfrm>
        </p:spPr>
      </p:pic>
    </p:spTree>
    <p:extLst>
      <p:ext uri="{BB962C8B-B14F-4D97-AF65-F5344CB8AC3E}">
        <p14:creationId xmlns:p14="http://schemas.microsoft.com/office/powerpoint/2010/main" val="778592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at the theatre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623" y="2133778"/>
            <a:ext cx="6792685" cy="4520224"/>
          </a:xfrm>
        </p:spPr>
      </p:pic>
    </p:spTree>
    <p:extLst>
      <p:ext uri="{BB962C8B-B14F-4D97-AF65-F5344CB8AC3E}">
        <p14:creationId xmlns:p14="http://schemas.microsoft.com/office/powerpoint/2010/main" val="1433603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at the cinema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435" y="2076995"/>
            <a:ext cx="7184570" cy="4781005"/>
          </a:xfrm>
        </p:spPr>
      </p:pic>
    </p:spTree>
    <p:extLst>
      <p:ext uri="{BB962C8B-B14F-4D97-AF65-F5344CB8AC3E}">
        <p14:creationId xmlns:p14="http://schemas.microsoft.com/office/powerpoint/2010/main" val="4230563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Берлин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924</TotalTime>
  <Words>172</Words>
  <Application>Microsoft Office PowerPoint</Application>
  <PresentationFormat>Широкоэкранный</PresentationFormat>
  <Paragraphs>46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Trebuchet MS</vt:lpstr>
      <vt:lpstr>Берлин</vt:lpstr>
      <vt:lpstr>Мастер-класс</vt:lpstr>
      <vt:lpstr>Методическая тема:</vt:lpstr>
      <vt:lpstr>В чем цель современной школы?</vt:lpstr>
      <vt:lpstr>Этапы работы над проектом:</vt:lpstr>
      <vt:lpstr>Зона ближайшего развития</vt:lpstr>
      <vt:lpstr>at the zoo</vt:lpstr>
      <vt:lpstr>at the shop</vt:lpstr>
      <vt:lpstr>at the theatre</vt:lpstr>
      <vt:lpstr>at the cinema</vt:lpstr>
      <vt:lpstr>In the park </vt:lpstr>
      <vt:lpstr>at the hospital </vt:lpstr>
      <vt:lpstr>was\were</vt:lpstr>
      <vt:lpstr>Презентация PowerPoint</vt:lpstr>
      <vt:lpstr>sad</vt:lpstr>
      <vt:lpstr>bored</vt:lpstr>
      <vt:lpstr>angry</vt:lpstr>
      <vt:lpstr>scared</vt:lpstr>
      <vt:lpstr>tired</vt:lpstr>
      <vt:lpstr>hungry</vt:lpstr>
      <vt:lpstr>My Sunday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User</dc:creator>
  <cp:lastModifiedBy>User</cp:lastModifiedBy>
  <cp:revision>15</cp:revision>
  <dcterms:created xsi:type="dcterms:W3CDTF">2017-01-10T08:56:25Z</dcterms:created>
  <dcterms:modified xsi:type="dcterms:W3CDTF">2017-01-24T20:36:27Z</dcterms:modified>
</cp:coreProperties>
</file>