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3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1486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Мастер – класс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изготовлению панно «Петушок – золотой гребешок» в технике оригами-мозаика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5000636"/>
            <a:ext cx="528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</a:t>
            </a:r>
            <a:r>
              <a:rPr lang="ru-RU" dirty="0" err="1" smtClean="0"/>
              <a:t>Поздеева</a:t>
            </a:r>
            <a:r>
              <a:rPr lang="ru-RU" dirty="0" smtClean="0"/>
              <a:t> Н.С. </a:t>
            </a:r>
          </a:p>
          <a:p>
            <a:r>
              <a:rPr lang="ru-RU" dirty="0" smtClean="0"/>
              <a:t>Учитель технологии </a:t>
            </a:r>
          </a:p>
          <a:p>
            <a:r>
              <a:rPr lang="ru-RU" dirty="0" smtClean="0"/>
              <a:t>МБОУ «Кадетская СОШ» с.Коровий Ручей</a:t>
            </a:r>
          </a:p>
          <a:p>
            <a:endParaRPr lang="ru-RU" dirty="0"/>
          </a:p>
        </p:txBody>
      </p:sp>
      <p:pic>
        <p:nvPicPr>
          <p:cNvPr id="5" name="Рисунок 4" descr="http://ped-kopilka.ru/upload/blogs/11244_990859a6d6379c0edead749bb0a930b4.jp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071810"/>
            <a:ext cx="2928926" cy="3786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Оригами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 японского языка </a:t>
            </a:r>
            <a:r>
              <a:rPr lang="ru-RU" b="1" dirty="0" smtClean="0"/>
              <a:t>оригами</a:t>
            </a:r>
            <a:r>
              <a:rPr lang="ru-RU" dirty="0" smtClean="0"/>
              <a:t> означает «сложенная бумага». </a:t>
            </a:r>
          </a:p>
          <a:p>
            <a:pPr algn="ctr"/>
            <a:r>
              <a:rPr lang="ru-RU" dirty="0" smtClean="0"/>
              <a:t>Это вид декоративно-прикладного искусства, заключающийся в складывании фигурок из бумаги, без применения клея.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Материал: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- картон или плотная бумага для основания панно размером 70х75 см</a:t>
            </a:r>
            <a:br>
              <a:rPr lang="ru-RU" dirty="0" smtClean="0"/>
            </a:br>
            <a:r>
              <a:rPr lang="ru-RU" dirty="0" smtClean="0"/>
              <a:t>- цветная бумага двусторонняя в количестве:</a:t>
            </a:r>
            <a:br>
              <a:rPr lang="ru-RU" dirty="0" smtClean="0"/>
            </a:br>
            <a:r>
              <a:rPr lang="ru-RU" dirty="0" smtClean="0"/>
              <a:t>красная – 6 листов</a:t>
            </a:r>
            <a:br>
              <a:rPr lang="ru-RU" dirty="0" smtClean="0"/>
            </a:br>
            <a:r>
              <a:rPr lang="ru-RU" dirty="0" smtClean="0"/>
              <a:t>оранжевая – 2 листа</a:t>
            </a:r>
            <a:br>
              <a:rPr lang="ru-RU" dirty="0" smtClean="0"/>
            </a:br>
            <a:r>
              <a:rPr lang="ru-RU" dirty="0" smtClean="0"/>
              <a:t>зеленая – 4 листа</a:t>
            </a:r>
            <a:br>
              <a:rPr lang="ru-RU" dirty="0" smtClean="0"/>
            </a:br>
            <a:r>
              <a:rPr lang="ru-RU" dirty="0" smtClean="0"/>
              <a:t>синяя – 3 листа</a:t>
            </a:r>
            <a:br>
              <a:rPr lang="ru-RU" dirty="0" smtClean="0"/>
            </a:br>
            <a:r>
              <a:rPr lang="ru-RU" dirty="0" err="1" smtClean="0"/>
              <a:t>голубая</a:t>
            </a:r>
            <a:r>
              <a:rPr lang="ru-RU" dirty="0" smtClean="0"/>
              <a:t> – 1 лист</a:t>
            </a:r>
            <a:br>
              <a:rPr lang="ru-RU" dirty="0" smtClean="0"/>
            </a:br>
            <a:r>
              <a:rPr lang="ru-RU" dirty="0" smtClean="0"/>
              <a:t>желтая – 2 листа</a:t>
            </a:r>
            <a:br>
              <a:rPr lang="ru-RU" dirty="0" smtClean="0"/>
            </a:br>
            <a:r>
              <a:rPr lang="ru-RU" dirty="0" smtClean="0"/>
              <a:t>черная – 1 лист</a:t>
            </a:r>
            <a:br>
              <a:rPr lang="ru-RU" dirty="0" smtClean="0"/>
            </a:br>
            <a:r>
              <a:rPr lang="ru-RU" dirty="0" smtClean="0"/>
              <a:t>белая – 13 листов</a:t>
            </a:r>
            <a:br>
              <a:rPr lang="ru-RU" dirty="0" smtClean="0"/>
            </a:br>
            <a:r>
              <a:rPr lang="ru-RU" dirty="0" smtClean="0"/>
              <a:t>- ножницы;</a:t>
            </a:r>
            <a:br>
              <a:rPr lang="ru-RU" dirty="0" smtClean="0"/>
            </a:br>
            <a:r>
              <a:rPr lang="ru-RU" dirty="0" smtClean="0"/>
              <a:t>- клей;</a:t>
            </a:r>
            <a:br>
              <a:rPr lang="ru-RU" dirty="0" smtClean="0"/>
            </a:br>
            <a:r>
              <a:rPr lang="ru-RU" dirty="0" smtClean="0"/>
              <a:t>- простой карандаш;</a:t>
            </a:r>
            <a:br>
              <a:rPr lang="ru-RU" dirty="0" smtClean="0"/>
            </a:br>
            <a:r>
              <a:rPr lang="ru-RU" dirty="0" smtClean="0"/>
              <a:t>- линейка</a:t>
            </a:r>
          </a:p>
          <a:p>
            <a:endParaRPr lang="ru-RU" dirty="0"/>
          </a:p>
        </p:txBody>
      </p:sp>
      <p:pic>
        <p:nvPicPr>
          <p:cNvPr id="4" name="Рисунок 3" descr="http://ped-kopilka.ru/upload/blogs/11244_3e8f6eb16201aa48a70533a19f11ce2d.jp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92780" y="2392680"/>
            <a:ext cx="5951220" cy="4465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Ход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4786346" cy="578645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Все листы цветной бумаги расчерчиваем на квадраты 4х4 см.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Далее разрезаем их.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Квадратов разного цвета нужно заготовить в следующем количестве:</a:t>
            </a:r>
            <a:br>
              <a:rPr lang="ru-RU" dirty="0" smtClean="0"/>
            </a:br>
            <a:r>
              <a:rPr lang="ru-RU" dirty="0" smtClean="0"/>
              <a:t>красные – 189 шт.</a:t>
            </a:r>
            <a:br>
              <a:rPr lang="ru-RU" dirty="0" smtClean="0"/>
            </a:br>
            <a:r>
              <a:rPr lang="ru-RU" dirty="0" smtClean="0"/>
              <a:t>оранжевые – 52 шт.</a:t>
            </a:r>
            <a:br>
              <a:rPr lang="ru-RU" dirty="0" smtClean="0"/>
            </a:br>
            <a:r>
              <a:rPr lang="ru-RU" dirty="0" smtClean="0"/>
              <a:t>зеленые – 113 шт.</a:t>
            </a:r>
            <a:br>
              <a:rPr lang="ru-RU" dirty="0" smtClean="0"/>
            </a:br>
            <a:r>
              <a:rPr lang="ru-RU" dirty="0" err="1" smtClean="0"/>
              <a:t>голубые</a:t>
            </a:r>
            <a:r>
              <a:rPr lang="ru-RU" dirty="0" smtClean="0"/>
              <a:t> – 124 шт.</a:t>
            </a:r>
            <a:br>
              <a:rPr lang="ru-RU" dirty="0" smtClean="0"/>
            </a:br>
            <a:r>
              <a:rPr lang="ru-RU" dirty="0" smtClean="0"/>
              <a:t>желтые – 38 шт.</a:t>
            </a:r>
            <a:br>
              <a:rPr lang="ru-RU" dirty="0" smtClean="0"/>
            </a:br>
            <a:r>
              <a:rPr lang="ru-RU" dirty="0" smtClean="0"/>
              <a:t>черные – 1 шт.</a:t>
            </a:r>
            <a:br>
              <a:rPr lang="ru-RU" dirty="0" smtClean="0"/>
            </a:br>
            <a:r>
              <a:rPr lang="ru-RU" dirty="0" smtClean="0"/>
              <a:t>белые – 437 шт.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7" name="Picture 3" descr="H:\DCIM\114MSDCF\DSC024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857232"/>
            <a:ext cx="3429159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:\DCIM\114MSDCF\DSC02449.JPG"/>
          <p:cNvPicPr>
            <a:picLocks noChangeAspect="1" noChangeArrowheads="1"/>
          </p:cNvPicPr>
          <p:nvPr/>
        </p:nvPicPr>
        <p:blipFill>
          <a:blip r:embed="rId3" cstate="print"/>
          <a:srcRect l="15384" t="23077" r="13465" b="10256"/>
          <a:stretch>
            <a:fillRect/>
          </a:stretch>
        </p:blipFill>
        <p:spPr bwMode="auto">
          <a:xfrm>
            <a:off x="4929190" y="3786189"/>
            <a:ext cx="3714776" cy="2610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сложить модуль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Сгибаем квадрат пополам, затем еще раз пополам, получив маленький квадрат.</a:t>
            </a:r>
          </a:p>
          <a:p>
            <a:r>
              <a:rPr lang="ru-RU" dirty="0" smtClean="0"/>
              <a:t>Разворачиваем полученную заготовку, и каждый угол квадрата подгибаем к центру.</a:t>
            </a:r>
          </a:p>
          <a:p>
            <a:endParaRPr lang="ru-RU" dirty="0"/>
          </a:p>
        </p:txBody>
      </p:sp>
      <p:pic>
        <p:nvPicPr>
          <p:cNvPr id="2050" name="Picture 2" descr="H:\DCIM\114MSDCF\DSC02450.JPG"/>
          <p:cNvPicPr>
            <a:picLocks noChangeAspect="1" noChangeArrowheads="1"/>
          </p:cNvPicPr>
          <p:nvPr/>
        </p:nvPicPr>
        <p:blipFill>
          <a:blip r:embed="rId2" cstate="print"/>
          <a:srcRect l="17142" t="22857" r="10004" b="22857"/>
          <a:stretch>
            <a:fillRect/>
          </a:stretch>
        </p:blipFill>
        <p:spPr bwMode="auto">
          <a:xfrm>
            <a:off x="0" y="3857628"/>
            <a:ext cx="4729948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H:\DCIM\114MSDCF\DSC02451.JPG"/>
          <p:cNvPicPr>
            <a:picLocks noChangeAspect="1" noChangeArrowheads="1"/>
          </p:cNvPicPr>
          <p:nvPr/>
        </p:nvPicPr>
        <p:blipFill>
          <a:blip r:embed="rId3" cstate="print"/>
          <a:srcRect l="12857" t="31429" r="12146" b="14286"/>
          <a:stretch>
            <a:fillRect/>
          </a:stretch>
        </p:blipFill>
        <p:spPr bwMode="auto">
          <a:xfrm>
            <a:off x="4643438" y="3929065"/>
            <a:ext cx="4500562" cy="2443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Теперь нужно перевернуть квадратик на другую сторону и снова отогнуть каждый угол к центру.</a:t>
            </a:r>
            <a:br>
              <a:rPr lang="ru-RU" dirty="0" smtClean="0"/>
            </a:br>
            <a:r>
              <a:rPr lang="ru-RU" dirty="0" smtClean="0"/>
              <a:t>Очень важно делать все сгибы ровно, чтобы получился правильный квадратный модуль размером 2х2 см.</a:t>
            </a:r>
            <a:br>
              <a:rPr lang="ru-RU" dirty="0" smtClean="0"/>
            </a:br>
            <a:r>
              <a:rPr lang="ru-RU" dirty="0" smtClean="0"/>
              <a:t>Модуль готов.</a:t>
            </a:r>
          </a:p>
          <a:p>
            <a:endParaRPr lang="ru-RU" dirty="0"/>
          </a:p>
        </p:txBody>
      </p:sp>
      <p:pic>
        <p:nvPicPr>
          <p:cNvPr id="3075" name="Picture 3" descr="H:\DCIM\114MSDCF\DSC02453.JPG"/>
          <p:cNvPicPr>
            <a:picLocks noChangeAspect="1" noChangeArrowheads="1"/>
          </p:cNvPicPr>
          <p:nvPr/>
        </p:nvPicPr>
        <p:blipFill>
          <a:blip r:embed="rId2" cstate="print"/>
          <a:srcRect l="19736" t="28947" r="17109" b="28947"/>
          <a:stretch>
            <a:fillRect/>
          </a:stretch>
        </p:blipFill>
        <p:spPr bwMode="auto">
          <a:xfrm>
            <a:off x="1428728" y="3643314"/>
            <a:ext cx="6429372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857916" cy="650083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 следующем этапе готовим основу для панно. Расчерчиваем картонное основание на квадраты 2х2 см.</a:t>
            </a:r>
          </a:p>
          <a:p>
            <a:r>
              <a:rPr lang="ru-RU" dirty="0" smtClean="0"/>
              <a:t>Начинаем приклеивать модули по горизонтали в соответствии со схемой, начиная со второго верхнего ряда, первый ряд послужит для рамки. Также крайние правый и левый вертикальные ряды оставляем для рамки панно.</a:t>
            </a:r>
          </a:p>
          <a:p>
            <a:endParaRPr lang="ru-RU" dirty="0"/>
          </a:p>
        </p:txBody>
      </p:sp>
      <p:pic>
        <p:nvPicPr>
          <p:cNvPr id="4" name="Рисунок 3" descr="http://ped-kopilka.ru/upload/blogs/11244_41d955da450ba85143522c1f3c1b4eaa.jp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571480"/>
            <a:ext cx="3643306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ped-kopilka.ru/upload/blogs/11244_b317940015e099c2e66c7892c76d1f22.jpg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71522"/>
            <a:ext cx="4286248" cy="57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ped-kopilka.ru/upload/blogs/11244_990859a6d6379c0edead749bb0a930b4.jp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692466"/>
            <a:ext cx="4786314" cy="6165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14282" y="0"/>
            <a:ext cx="67514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Приклееваем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модули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</a:rPr>
              <a:t>Спасибо за внимание</a:t>
            </a:r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</a:rPr>
              <a:t>!</a:t>
            </a:r>
          </a:p>
          <a:p>
            <a:pPr>
              <a:buNone/>
            </a:pP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Всем творческих успехов!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162</Words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Мастер – класс по изготовлению панно «Петушок – золотой гребешок» в технике оригами-мозаика</vt:lpstr>
      <vt:lpstr>Оригами</vt:lpstr>
      <vt:lpstr>Материал:</vt:lpstr>
      <vt:lpstr>Ход работы:</vt:lpstr>
      <vt:lpstr>как сложить модуль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по изготовлению панно «Петушок – золотой гребешок» в технике оригами-мозаика</dc:title>
  <dc:creator>Natalja</dc:creator>
  <cp:lastModifiedBy>Natalja</cp:lastModifiedBy>
  <cp:revision>20</cp:revision>
  <dcterms:created xsi:type="dcterms:W3CDTF">2016-11-15T07:54:59Z</dcterms:created>
  <dcterms:modified xsi:type="dcterms:W3CDTF">2016-11-17T13:33:46Z</dcterms:modified>
</cp:coreProperties>
</file>