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59" r:id="rId5"/>
    <p:sldId id="268" r:id="rId6"/>
    <p:sldId id="260" r:id="rId7"/>
    <p:sldId id="261" r:id="rId8"/>
    <p:sldId id="267" r:id="rId9"/>
    <p:sldId id="262" r:id="rId10"/>
    <p:sldId id="263" r:id="rId11"/>
    <p:sldId id="264" r:id="rId12"/>
    <p:sldId id="265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58" autoAdjust="0"/>
    <p:restoredTop sz="94660"/>
  </p:normalViewPr>
  <p:slideViewPr>
    <p:cSldViewPr snapToGrid="0">
      <p:cViewPr varScale="1">
        <p:scale>
          <a:sx n="67" d="100"/>
          <a:sy n="67" d="100"/>
        </p:scale>
        <p:origin x="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63E50-FF35-4DA2-87B9-1F8A99598879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929D5-F970-4A56-BB56-C0654016BA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443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63E50-FF35-4DA2-87B9-1F8A99598879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929D5-F970-4A56-BB56-C0654016BA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2223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63E50-FF35-4DA2-87B9-1F8A99598879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929D5-F970-4A56-BB56-C0654016BA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515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63E50-FF35-4DA2-87B9-1F8A99598879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929D5-F970-4A56-BB56-C0654016BA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427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63E50-FF35-4DA2-87B9-1F8A99598879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929D5-F970-4A56-BB56-C0654016BA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6558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63E50-FF35-4DA2-87B9-1F8A99598879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929D5-F970-4A56-BB56-C0654016BA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3095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63E50-FF35-4DA2-87B9-1F8A99598879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929D5-F970-4A56-BB56-C0654016BA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502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63E50-FF35-4DA2-87B9-1F8A99598879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929D5-F970-4A56-BB56-C0654016BA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63E50-FF35-4DA2-87B9-1F8A99598879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929D5-F970-4A56-BB56-C0654016BA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3062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63E50-FF35-4DA2-87B9-1F8A99598879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929D5-F970-4A56-BB56-C0654016BA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7020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63E50-FF35-4DA2-87B9-1F8A99598879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929D5-F970-4A56-BB56-C0654016BA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763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863E50-FF35-4DA2-87B9-1F8A99598879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D929D5-F970-4A56-BB56-C0654016BA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084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4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gif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3326" y="462106"/>
            <a:ext cx="8615705" cy="3243620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ru-RU" sz="67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1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Модель оптимизации форм двигательной активности</a:t>
            </a:r>
            <a:r>
              <a:rPr lang="en-US" sz="67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1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r>
              <a:rPr lang="ru-RU" sz="67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1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в старшей группе</a:t>
            </a:r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1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/>
            </a:r>
            <a:b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1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</a:br>
            <a:endParaRPr lang="ru-RU" sz="5400" b="1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25491" y="3505200"/>
            <a:ext cx="4862945" cy="2671763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ГБОУ Школа 879 до №2</a:t>
            </a:r>
          </a:p>
          <a:p>
            <a:pPr marL="0" indent="0">
              <a:buNone/>
            </a:pPr>
            <a:r>
              <a:rPr lang="ru-RU" dirty="0" smtClean="0"/>
              <a:t>группа №8</a:t>
            </a:r>
          </a:p>
          <a:p>
            <a:pPr marL="0" indent="0">
              <a:buNone/>
            </a:pPr>
            <a:r>
              <a:rPr lang="ru-RU" dirty="0" smtClean="0"/>
              <a:t>Воспитатели: </a:t>
            </a:r>
            <a:r>
              <a:rPr lang="ru-RU" dirty="0" err="1" smtClean="0"/>
              <a:t>Зинова</a:t>
            </a:r>
            <a:r>
              <a:rPr lang="ru-RU" dirty="0" smtClean="0"/>
              <a:t>  А.А. 			   Климанова Е.А.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0943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763" y="3913171"/>
            <a:ext cx="4042985" cy="268815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9317" y="1058930"/>
            <a:ext cx="3671761" cy="24413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0713" y="1331645"/>
            <a:ext cx="4252108" cy="282719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019591" y="3144324"/>
            <a:ext cx="4152820" cy="2761183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069431" y="-152918"/>
            <a:ext cx="880711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Физкультурные занятия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5521" y="4036007"/>
            <a:ext cx="1950707" cy="2442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3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200" y="2043817"/>
            <a:ext cx="2059447" cy="366425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2264" y="2043816"/>
            <a:ext cx="2059447" cy="36642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6329" y="2043816"/>
            <a:ext cx="2059447" cy="366425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8855" y="2043816"/>
            <a:ext cx="2059447" cy="366425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633603" y="0"/>
            <a:ext cx="1020545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Самостоятельная двигательная деятельность</a:t>
            </a:r>
          </a:p>
        </p:txBody>
      </p:sp>
    </p:spTree>
    <p:extLst>
      <p:ext uri="{BB962C8B-B14F-4D97-AF65-F5344CB8AC3E}">
        <p14:creationId xmlns:p14="http://schemas.microsoft.com/office/powerpoint/2010/main" val="3157287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997791" y="701158"/>
            <a:ext cx="60116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Работа с родителями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995362" y="2639753"/>
            <a:ext cx="4533900" cy="4351338"/>
          </a:xfrm>
        </p:spPr>
        <p:txBody>
          <a:bodyPr/>
          <a:lstStyle/>
          <a:p>
            <a:r>
              <a:rPr lang="ru-RU" dirty="0" smtClean="0"/>
              <a:t>Спортивные и музыкальные досуги (</a:t>
            </a:r>
            <a:r>
              <a:rPr lang="ru-RU" dirty="0" err="1" smtClean="0"/>
              <a:t>флешмоб</a:t>
            </a:r>
            <a:r>
              <a:rPr lang="ru-RU" dirty="0" smtClean="0"/>
              <a:t>, праздники)</a:t>
            </a:r>
          </a:p>
          <a:p>
            <a:r>
              <a:rPr lang="ru-RU" dirty="0" smtClean="0"/>
              <a:t>Консультации  и наглядный материал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5790" y="1701283"/>
            <a:ext cx="4145651" cy="275641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39690" y="3079491"/>
            <a:ext cx="2200266" cy="3471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91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37347" y="2687639"/>
            <a:ext cx="4087091" cy="4170361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/>
              <a:t> </a:t>
            </a:r>
            <a:r>
              <a:rPr lang="ru-RU" sz="3200" dirty="0" smtClean="0"/>
              <a:t>Игрового характера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200" dirty="0" smtClean="0"/>
              <a:t>Полоса препятствий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200" dirty="0" smtClean="0"/>
              <a:t>С элементами ритмопластики</a:t>
            </a:r>
            <a:endParaRPr lang="ru-RU" sz="32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8926" y="1994912"/>
            <a:ext cx="4974511" cy="312252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927743" y="270598"/>
            <a:ext cx="7967439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i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Утренняя гимнастика</a:t>
            </a:r>
            <a:endParaRPr lang="ru-RU" sz="6000" b="1" i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2245" y="5078853"/>
            <a:ext cx="1184176" cy="1295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80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975" y="367621"/>
            <a:ext cx="4291290" cy="2746689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7094" y="4004599"/>
            <a:ext cx="4056166" cy="25092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6074" y="539071"/>
            <a:ext cx="4017186" cy="282843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977" y="4016272"/>
            <a:ext cx="4291288" cy="249755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009619" y="2119213"/>
            <a:ext cx="4438367" cy="2496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699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713" y="434527"/>
            <a:ext cx="4790041" cy="2694398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4247" y="434527"/>
            <a:ext cx="4790040" cy="269439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712" y="3874176"/>
            <a:ext cx="4790041" cy="269439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4247" y="3874176"/>
            <a:ext cx="4790040" cy="269439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9401" y="2725571"/>
            <a:ext cx="1313197" cy="1551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835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6567" y="1387288"/>
            <a:ext cx="2903433" cy="51659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2564" y="114299"/>
            <a:ext cx="2700861" cy="480548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1081" y="911120"/>
            <a:ext cx="2987829" cy="5271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71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1534" y="1420432"/>
            <a:ext cx="3901897" cy="219481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979" y="2489350"/>
            <a:ext cx="4003197" cy="225179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1534" y="3864219"/>
            <a:ext cx="4498597" cy="2530461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054260" y="317227"/>
            <a:ext cx="6738384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Физкультминутки</a:t>
            </a:r>
            <a:endParaRPr lang="ru-RU" sz="6000" b="1" i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652179" y="1420432"/>
            <a:ext cx="2468352" cy="4391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485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476" y="4248272"/>
            <a:ext cx="3739519" cy="2103479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000" y="1187920"/>
            <a:ext cx="4070591" cy="228970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0928" y="1092607"/>
            <a:ext cx="4240036" cy="23850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5393" y="4280856"/>
            <a:ext cx="3801979" cy="2138613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490070" y="0"/>
            <a:ext cx="3590983" cy="10926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5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</a:rPr>
              <a:t>Прогулка</a:t>
            </a:r>
            <a:endParaRPr lang="ru-RU" sz="6500" b="1" i="1" dirty="0">
              <a:ln w="22225">
                <a:solidFill>
                  <a:schemeClr val="accent2"/>
                </a:solidFill>
                <a:prstDash val="solid"/>
              </a:ln>
              <a:solidFill>
                <a:srgbClr val="C00000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2078" y="3336255"/>
            <a:ext cx="2228850" cy="346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368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429" y="3580810"/>
            <a:ext cx="4636168" cy="308256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615" y="317740"/>
            <a:ext cx="4506982" cy="299666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6501" y="317740"/>
            <a:ext cx="4224299" cy="299666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6501" y="3413713"/>
            <a:ext cx="1826428" cy="324965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0030" y="3454686"/>
            <a:ext cx="1803400" cy="3208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37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0505" y="1349572"/>
            <a:ext cx="4222194" cy="237498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939" y="1171901"/>
            <a:ext cx="4624926" cy="260152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7582" y="4101556"/>
            <a:ext cx="4624926" cy="260152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658477" y="248571"/>
            <a:ext cx="67331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Гимнастика после сна</a:t>
            </a:r>
            <a:endParaRPr lang="ru-RU" sz="5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60479" y="-780943"/>
            <a:ext cx="2251514" cy="195284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140123" y="4241386"/>
            <a:ext cx="3084576" cy="2050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61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</TotalTime>
  <Words>58</Words>
  <Application>Microsoft Office PowerPoint</Application>
  <PresentationFormat>Широкоэкранный</PresentationFormat>
  <Paragraphs>17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Модель оптимизации форм двигательной активности в старшей группе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ass.inc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Модель оптимизации форм двигательной активности</dc:title>
  <dc:creator>anna</dc:creator>
  <cp:lastModifiedBy>88 Gerda</cp:lastModifiedBy>
  <cp:revision>15</cp:revision>
  <dcterms:created xsi:type="dcterms:W3CDTF">2017-01-29T09:29:36Z</dcterms:created>
  <dcterms:modified xsi:type="dcterms:W3CDTF">2017-02-07T18:48:56Z</dcterms:modified>
</cp:coreProperties>
</file>