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2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7AAAA-9A3A-4B50-806B-69B903D5E4AB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4178C-25ED-4749-A84E-11D2ACEB1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C1059-5EFF-49B7-8985-8AF14BBB67CA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F6C06-3F5A-428B-A1D1-E775D82D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61662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Мостай</a:t>
            </a:r>
            <a:r>
              <a:rPr lang="ru-RU" dirty="0" smtClean="0"/>
              <a:t> К</a:t>
            </a:r>
            <a:r>
              <a:rPr lang="ba-RU" dirty="0" smtClean="0"/>
              <a:t>әримдең ижады </a:t>
            </a:r>
            <a:r>
              <a:rPr lang="ba-RU" smtClean="0"/>
              <a:t>буйынса 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12560" y="5589240"/>
            <a:ext cx="104056" cy="12156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ba-RU" dirty="0" smtClean="0"/>
              <a:t>ва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Pictures\Downloads\irem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620000" cy="5076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188640"/>
            <a:ext cx="6768752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Ирәмәл тауы</a:t>
            </a:r>
            <a:r>
              <a:rPr lang="ru-RU" sz="4400" dirty="0" smtClean="0"/>
              <a:t>(</a:t>
            </a:r>
            <a:r>
              <a:rPr lang="ba-RU" sz="4400" dirty="0"/>
              <a:t>К</a:t>
            </a:r>
            <a:r>
              <a:rPr lang="ba-RU" sz="4400" dirty="0" smtClean="0"/>
              <a:t>ирәмәт)</a:t>
            </a:r>
            <a:endParaRPr lang="ru-RU" sz="4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02624" cy="115212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ba-RU" dirty="0" smtClean="0"/>
              <a:t>Мостай Кәрим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Pictures\Downloads\574567816220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340768"/>
            <a:ext cx="4067175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Pictures\Downloads\jJjneneK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1340768"/>
            <a:ext cx="5143500" cy="5517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763688" y="332656"/>
            <a:ext cx="5544616" cy="76944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              Олотау</a:t>
            </a:r>
            <a:endParaRPr lang="ru-RU" sz="4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Pictures\Downloads\mpVhZU27a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812360" cy="58592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0"/>
            <a:ext cx="5832648" cy="1446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Өргөн ауылы(Бөркөтлө)</a:t>
            </a:r>
            <a:endParaRPr lang="ru-RU" sz="44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Pictures\Downloads\Q5AXFb6xI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6732240" cy="50491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332656"/>
            <a:ext cx="6408712" cy="76944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           Өргөн күле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Pictures\Downloads\mvVV6oIjA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6684235" cy="50131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332656"/>
            <a:ext cx="6480720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Ҡалҡан күле(Ҡылыслыкүл)</a:t>
            </a:r>
            <a:endParaRPr lang="ru-RU" sz="44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Pictures\Downloads\0_602c6_7a430cf8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08720"/>
            <a:ext cx="4071466" cy="6076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5400600" cy="76944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        ҮЛМӘҪБАЙ</a:t>
            </a:r>
            <a:endParaRPr lang="ru-RU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Pictures\Downloads\GJmotuewsWc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3012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6912768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             Ҡалҡан тауы</a:t>
            </a:r>
            <a:endParaRPr lang="ru-RU" sz="44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Pictures\Downloads\FG7TvwF_5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143500" cy="53012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548680"/>
            <a:ext cx="4824536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a-RU" sz="4400" dirty="0" smtClean="0"/>
              <a:t>Ҡарағас урманы</a:t>
            </a:r>
            <a:endParaRPr lang="ru-RU" sz="4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32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Мостай Кәримдең ижады буйынса презентация</vt:lpstr>
      <vt:lpstr>Мостай Кәрим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Мостай Кәримдең ижады буйынса презентацияһы</dc:title>
  <dc:creator>Пользователь</dc:creator>
  <cp:lastModifiedBy>Пользователь</cp:lastModifiedBy>
  <cp:revision>31</cp:revision>
  <dcterms:created xsi:type="dcterms:W3CDTF">2014-03-24T09:28:45Z</dcterms:created>
  <dcterms:modified xsi:type="dcterms:W3CDTF">2014-10-02T18:14:05Z</dcterms:modified>
</cp:coreProperties>
</file>