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0" r:id="rId4"/>
    <p:sldId id="262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 autoAdjust="0"/>
    <p:restoredTop sz="94574" autoAdjust="0"/>
  </p:normalViewPr>
  <p:slideViewPr>
    <p:cSldViewPr>
      <p:cViewPr>
        <p:scale>
          <a:sx n="66" d="100"/>
          <a:sy n="66" d="100"/>
        </p:scale>
        <p:origin x="-1506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564904"/>
            <a:ext cx="8686800" cy="4032448"/>
          </a:xfrm>
        </p:spPr>
        <p:txBody>
          <a:bodyPr>
            <a:normAutofit/>
          </a:bodyPr>
          <a:lstStyle/>
          <a:p>
            <a:pPr lvl="0" algn="ctr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pic>
        <p:nvPicPr>
          <p:cNvPr id="6148" name="Picture 4" descr="http://static.wixstatic.com/media/f02a2b_69507a63f8973fddef33b6ec11d40005.png_srz_965_645_85_22_0.50_1.20_0.00_png_sr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25" y="0"/>
            <a:ext cx="9191625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83568" y="3140968"/>
            <a:ext cx="806489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Программа «Формирование личностных результатов в организации внеурочной деятельности в соответствии с ФГОС»</a:t>
            </a:r>
            <a:br>
              <a:rPr lang="ru-RU" sz="2800" dirty="0" smtClean="0"/>
            </a:br>
            <a:r>
              <a:rPr lang="ru-RU" dirty="0" smtClean="0"/>
              <a:t> (занятия для детей начальной школы, нуждающихся в </a:t>
            </a:r>
          </a:p>
          <a:p>
            <a:pPr algn="ctr"/>
            <a:r>
              <a:rPr lang="ru-RU" dirty="0" smtClean="0"/>
              <a:t>коррекционно-профилактических групповых занятиях по сохранению и укреплению здоровья)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улагины\Desktop\работа\для презентации\56e4305a3b9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-63500"/>
            <a:ext cx="9191626" cy="6985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31840" y="620688"/>
            <a:ext cx="5472608" cy="5616624"/>
          </a:xfrm>
        </p:spPr>
        <p:txBody>
          <a:bodyPr>
            <a:noAutofit/>
          </a:bodyPr>
          <a:lstStyle/>
          <a:p>
            <a:r>
              <a:rPr lang="ru-RU" sz="2400" dirty="0" smtClean="0"/>
              <a:t>В ФГОС НОО отмечается, что важнейшей задачей воспитания является формирование у школьников гражданской ответственности и правового самосознания, духовности и культуры, инициативности, самостоятельности, толерантности, способности к успешной социализации в обществе.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улагины\Desktop\работа\для презентации\st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1432" y="5212439"/>
            <a:ext cx="4861048" cy="2459410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0" y="188640"/>
            <a:ext cx="8991600" cy="5184576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Программа «Формирование личностных результатов в организации внеурочной деятельности» представляют собой цикл  разработанных методических рекомендаций для проведения занятий, целью которых является социализация и повышение социальной компетентности учащихся начальной школы по средствам совместного просмотра и обсуждения кинофильмов.</a:t>
            </a:r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Занятия направлены на  формирование у учащихся коммуникативных навыков,  представлений о дружбе и взаимопомощи, особенностях личности и толерантности, развитие чувства гордости за свою страну, воспитание патриотизма.</a:t>
            </a:r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Такие занятия помогают строить доверительные отношения с детьми, в непринужденной и безопасной атмосфере обсуждать актуальные для детей вопросы,  развивать личность, учить общению и сотрудничеству в живом взаимодействии друг с другом.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501008"/>
            <a:ext cx="7704856" cy="1057272"/>
          </a:xfrm>
        </p:spPr>
        <p:txBody>
          <a:bodyPr>
            <a:normAutofit/>
          </a:bodyPr>
          <a:lstStyle/>
          <a:p>
            <a:r>
              <a:rPr lang="ru-RU" sz="2700" dirty="0" smtClean="0"/>
              <a:t>Система условий реализации программы: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sz="half" idx="1"/>
          </p:nvPr>
        </p:nvSpPr>
        <p:spPr>
          <a:xfrm>
            <a:off x="2411760" y="4149080"/>
            <a:ext cx="5328592" cy="115212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количество занятий – 3 занятия;</a:t>
            </a:r>
          </a:p>
          <a:p>
            <a:r>
              <a:rPr lang="ru-RU" dirty="0" smtClean="0"/>
              <a:t>продолжительность занятий – 45 минут;</a:t>
            </a:r>
          </a:p>
          <a:p>
            <a:r>
              <a:rPr lang="ru-RU" dirty="0" smtClean="0"/>
              <a:t>наполняемость групп - 15-25 учащихся.</a:t>
            </a:r>
          </a:p>
          <a:p>
            <a:endParaRPr lang="ru-RU" dirty="0"/>
          </a:p>
        </p:txBody>
      </p:sp>
      <p:pic>
        <p:nvPicPr>
          <p:cNvPr id="1030" name="Picture 6" descr="http://savepic.su/61368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96752"/>
            <a:ext cx="7488832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Кулагины\Desktop\работа\для презентации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5923384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Предполагаемый результат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554163"/>
            <a:ext cx="6012160" cy="2090861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Результат занятий ориентирован на становление личностных характеристик учащихся начальной школы: любящих свою Родину, доброжелательных, ценящих дружбу,  выполняющий правила здорового и безопасного для себя и окружающих образа жизни.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Words>149</Words>
  <Application>Microsoft Office PowerPoint</Application>
  <PresentationFormat>Экран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      </vt:lpstr>
      <vt:lpstr>В ФГОС НОО отмечается, что важнейшей задачей воспитания является формирование у школьников гражданской ответственности и правового самосознания, духовности и культуры, инициативности, самостоятельности, толерантности, способности к успешной социализации в обществе. </vt:lpstr>
      <vt:lpstr>Слайд 3</vt:lpstr>
      <vt:lpstr>Система условий реализации программы: </vt:lpstr>
      <vt:lpstr>Предполагаемый результат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Государственное бюджетное учреждение дополнительного образования центр психолого-педагогической, медицинской и социальной помощи Выборгского района Санкт-Петербурга (ГБУ ДО ЦППМСП Выборгского района)</dc:title>
  <dc:creator>Кулагины</dc:creator>
  <cp:lastModifiedBy>Кулагины</cp:lastModifiedBy>
  <cp:revision>27</cp:revision>
  <dcterms:created xsi:type="dcterms:W3CDTF">2016-05-16T16:24:15Z</dcterms:created>
  <dcterms:modified xsi:type="dcterms:W3CDTF">2017-02-07T09:50:35Z</dcterms:modified>
</cp:coreProperties>
</file>