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9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98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2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7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4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8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61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73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04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3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6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0">
              <a:srgbClr val="7AC5A0"/>
            </a:gs>
            <a:gs pos="97814">
              <a:schemeClr val="bg1"/>
            </a:gs>
            <a:gs pos="36000">
              <a:srgbClr val="85D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3217A-422F-45B2-8D4B-619E83D3ECF1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D4B5F-BDE3-4507-9D1D-D46D1B05C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74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635" y="148857"/>
            <a:ext cx="8236771" cy="76554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МАДОУ «Детский сад № 227» города Перми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638" y="2431228"/>
            <a:ext cx="11801138" cy="4426773"/>
          </a:xfrm>
        </p:spPr>
        <p:txBody>
          <a:bodyPr>
            <a:normAutofit/>
          </a:bodyPr>
          <a:lstStyle/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ЭВС и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часть аутизма</a:t>
            </a:r>
          </a:p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                                                                       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Куткина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О.Б.</a:t>
            </a:r>
          </a:p>
          <a:p>
            <a:pPr algn="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160102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875" y="30515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ТЕАССН (терапия и обучение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аутистичных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имеющих коммуникационные нарушения детей) –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447" y="4316819"/>
            <a:ext cx="11557590" cy="244548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предусматривает создание соответствующих особенностям аутичного ребенка условий существования. Решаются задачи развития невербальной коммуникации, формирование элементарных социально-бытовых навыков, четкое структурирование пространства и времени (через различные формы расписаний, дневники), опора на визуализацию. Обучение речи, формирование учебных и профессиональных навыков не являются обязательными.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785"/>
            <a:ext cx="5252484" cy="32799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-1"/>
            <a:ext cx="4722850" cy="305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93" y="4423144"/>
            <a:ext cx="11208487" cy="2123299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используется методика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педагогической помощи Лебединской и Никольской, которая основана на представлении об аутизме как об аффективном (эмоциональном) расстройстве.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88" y="216269"/>
            <a:ext cx="5852335" cy="420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4549"/>
            <a:ext cx="10515600" cy="840083"/>
          </a:xfrm>
        </p:spPr>
        <p:txBody>
          <a:bodyPr>
            <a:normAutofit fontScale="90000"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работы с аутичными детьми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873" y="967562"/>
            <a:ext cx="11408735" cy="573094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налаживания контакта с ребенком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рекомендуется настаивать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проведении конкретных игр, выполнении определенных заданий. Будьте более чутки к реакциям ребенка, действуйте в зависимости от ситуации, его желаний и настроения. Часто он сам предлагает ту форму возможного взаимодействия, которая в данный момент для него наиболее комфортна.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происходит на занятии, должно сопровождаться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эмоциональным комментарием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ходе которого взрослый проговаривает все действия и ситуации.</a:t>
            </a:r>
          </a:p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забывайте, что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ребенка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занятия может быть самым разным Если он вышел из состояния равновесия, следует сохранять спокойствие, не ругать, а понять, чего ребенок хочет в данный конкретный момент и постараться помочь ему выйти из состояния дискомфорта.</a:t>
            </a:r>
          </a:p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быть готовым к тому, что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одну и ту же игру, ситуацию у разных детей с диагнозом аутизм может быть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различной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 что один отреагировал вполне дружелюбно, у другого может вызвать резко отрицательную реакцию. Мало того, один и тот же ребенок может вести себя совершенно по-разному в сходных положениях. Здесь можно посоветовать не бояться пробовать. В случае, если ребенок принял предложенное, постараться развивать ситуацию, если же возникла реакция отторжения, следует остановить игру. Безусловно, это потребует от педагога или психолога гибкости, позволяющей действовать в зависимости от развития событий.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5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87" y="365125"/>
            <a:ext cx="1174897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Стереотипная игра аутичного ребенка как повод для знакомства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особенности таких стереотипных игр: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логика игры, смысл производимых действий часто непонятны для окружающих;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игре подразумевается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единственный участник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 ребенок;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раз за разом совершает один и тот же набор действий и манипуляций;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 установившись, игра остается одинаковой на протяжении очень длительного времени;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может играть в такую игру годами.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26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1329"/>
            <a:ext cx="10515600" cy="77255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0940" y="1275907"/>
            <a:ext cx="8429845" cy="49861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Игры с красками.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Игры с водой.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Мыльные пузыри.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Игры со свечами.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Игры со светом и тенями.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Игры со льдом.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Игры с крупами.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Игры с пластичными материалами (пластилином, тестом, глиной).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Игры со звуками.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Игры с движениями и тактильными ощущениями.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256" y="2354832"/>
            <a:ext cx="2221455" cy="4310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157" y="1073888"/>
            <a:ext cx="2539682" cy="25650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2" y="127855"/>
            <a:ext cx="1904762" cy="4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4372"/>
            <a:ext cx="10515600" cy="82572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4689" y="1453485"/>
            <a:ext cx="3964171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работа развивает произвольное внимание, а также позволяет совершенствовать коммуникативные навыки и культуру.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дети выступают в роли изготовителей персонажей предстоящего спектакля.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8" y="1244009"/>
            <a:ext cx="6985886" cy="473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5637"/>
            <a:ext cx="10515600" cy="87888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651" y="4242391"/>
            <a:ext cx="11483163" cy="24768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образование вторичное и, следовательно, легче, чем основной и первичный дефекты, поддается коррекционным воздействиям.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социальной адаптации аутичного ребенка, занимающегося в коррекционной группе либо другом специальном учреждении или на дому, тесно связан с возможностью координации действий родителей, врача, психолога и педагога.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195" y="925033"/>
            <a:ext cx="5209954" cy="331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14" y="269432"/>
            <a:ext cx="11600121" cy="122975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бытового поведения аутичных детей, формирования у них навыков социально-бытовой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адаптации: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15" y="1825624"/>
            <a:ext cx="11600121" cy="48728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этапах обучения главной задачей является формирование установки на выполнение задания, усидчивости, концентрации внимания;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свою просьбу четко и кратко. Не стоит повторять просьбу несколько раз подряд. Если он не реагирует на нее, следует выполнять ее вместе, либо управляя руками ребенка, либо поручая ему отдельные операции;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навыкам бытового поведения необходимы четкая схема действий, зрительная организация материалов, отсутствие отвлекающих предметов, повторение стереотипной бытовой ситуации изо дня в день;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подкрепления желаемого поведения ребенка можно использовать самые разнообразные развлечения, лакомства, любимые ребенком формы контакта, обычную похвалу. Важно, что ребенок сразу получал награду после подкрепляемого поведения;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72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4"/>
            <a:ext cx="10515600" cy="633571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учитывать возрастные особенности. Следует чутко дозировать нагрузку, приспосабливая ее к внутреннему ритму ребенка. Не стоит лишний раз обращаться с просьбой, когда его внимание поглощено чем –то другим, лучше попробовать ненавязчиво отвлечь его и затем обратиться с просьбой;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стоит пытаться научить ребенка всему сразу, лучше сначала сосредоточиться на одном, наиболее доступном ему навыке, постепенно подключая его к наиболее простым операциям в других, часто повторяющихся ситуациях;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не должно огорчать и раздражать то, что ребенку, казалось бы уже усвоившему необходимый навык, еще долго будет требоваться внешняя организация;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освоения аутичным ребенком необходимых бытовых навыков является длительным и постепенным и требует большого терпения от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3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2837"/>
            <a:ext cx="10515600" cy="6556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Н.Ю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Борякова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Педагогические системы обучения и воспитания детей с отклонениями в развитии: Учебное пособие. — М.: АСТ,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2008. — 222 с.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В. Кузнецова, Л. 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Переслени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 И. Солнцева и др.. Основы специальной психологии М.: Издательский центр «Академия». — 480 с.. 2003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Н.М.Назарова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Специальная педагогика: Учеб. пособие для студ.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учеб. заведений /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Л.И.Аксенова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Б.А.Архипов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Л.И.Белякова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др.; Под ред.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Н.М.Назаровой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4-е изд., стер. - М.: Издательский центр «Академия» - 400 с.. 2005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Игры с аутичным ребенком. Установление контакта, способы взаимодействия, развитие речи, психотерапия. М. - 2016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65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0">
              <a:srgbClr val="7AC5A0"/>
            </a:gs>
            <a:gs pos="97814">
              <a:schemeClr val="bg1"/>
            </a:gs>
            <a:gs pos="22000">
              <a:srgbClr val="85D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27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 детей с расстройствами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эмоционально-волевой сферы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крайне неоднородна.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относятся дети, имеющие следующие нарушения: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детский аутизм (РДА);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эмоциональное расстройство, связанное с ранней разлукой с матерью;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эмоциональное расстройство, обусловленное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сиблинговым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соперничеством;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фобическое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тревожное расстройство детского возраста;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смешанные расстройства поведения и эмоций.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4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К.С.Лебединская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Определение АУТИЗМ 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7905" y="1599713"/>
            <a:ext cx="7879080" cy="5032375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реальности, уход в себя, отсутствие или парадоксальность реакций на внешние воздействия, пассивность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сверхранимость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контактах со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средой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 оказывает тяжелое негативное влияние на всё психическое развитие ребенка. В таких случаях говорят о СИНДРОМЕ РАННЕГО ДЕТСКОГО АУТИЗМА (РДА).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15" y="1499571"/>
            <a:ext cx="38766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8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74720"/>
            <a:ext cx="10515600" cy="311103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синдромом раннего детского аутизма (РДА) составляют основную массу детей, имеющих наиболее тяжелые, требующие специальной психолого-педагогической, а иногда и медицинской помощи нарушения в социально-личностном развитии.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688" y="365125"/>
            <a:ext cx="4134522" cy="28309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78" y="365125"/>
            <a:ext cx="4134522" cy="283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04" y="394647"/>
            <a:ext cx="11381591" cy="1173218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О.С. Никольской по характеру доминирования страхов:</a:t>
            </a:r>
            <a:b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5442" y="1419385"/>
            <a:ext cx="7911353" cy="5454127"/>
          </a:xfrm>
        </p:spPr>
        <p:txBody>
          <a:bodyPr>
            <a:noAutofit/>
          </a:bodyPr>
          <a:lstStyle/>
          <a:p>
            <a:pPr lvl="0"/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1-й группы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характеризуются состоянием выраженного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дискомфорта.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основе: полная отрешенность от окружающего мира.</a:t>
            </a:r>
          </a:p>
          <a:p>
            <a:pPr lvl="0"/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 2-й группы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практически постоянно пребывают в состоянии страха. Основная часть страхов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осознаваема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напряжены, застывшая мимика; явления внезапного крика. </a:t>
            </a:r>
          </a:p>
          <a:p>
            <a:pPr lvl="0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 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3-й группы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причина страхов из-за чрезмерной склонности ребенка к фиксированию в памяти негативного опыта аффективных впечатлений.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повышенная конфликтность.</a:t>
            </a:r>
          </a:p>
          <a:p>
            <a:pPr lvl="0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 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4-й группы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высоко тревожны.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ранимы и тормозимы в контактах.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94" y="1645920"/>
            <a:ext cx="3536574" cy="483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0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"/>
            <a:ext cx="10515600" cy="91440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аутизма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426" y="1097280"/>
            <a:ext cx="11801138" cy="5615491"/>
          </a:xfrm>
        </p:spPr>
        <p:txBody>
          <a:bodyPr>
            <a:normAutofit fontScale="77500" lnSpcReduction="20000"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аутичный ребенок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фиксирует взгляд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особенно на лице, деталях лица другого человека, не выносит прямого зрительного контакта «глаза в глаза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и появляется вовремя, 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адресуется кому-то конкретно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провоцируется смехом, радостью, иными аффективными реакциями других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аутичный ребенок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индифферентно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руки не просится, часто предпочитая находиться в кроватке, в манеже, в коляске и т.п., на руках не приспосабливается, не выбирает удобной позы, остается напряженным; позу готовности не проявляет или проявляет ее очень вяло; в то же время иногда легко идет на руки 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аутичный ребенок узнает, но при этом достаточно насыщенной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продолжительной эмоциональной реакции не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ласке ребенок с аутизмом относится необычно: иногда равнодушно (терпит ее) или даже неприязненно, но даже если испытывает приятные ощущения и переживания, то быстро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пресыщается;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моментам дискомфорта (например, нарушениям режима питания) парадоксальное: аутичный ребенок либо вообще их не переносит, либо безразличен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контактах с другими людьми (даже близкими) также парадоксальны: в одних случаях ребенок не испытывает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потребности или быстро пресыщается, стремится избегать контактов; в более тяжелых случаях к контакту (особенно к тактильному) относится безразлично, вяло.</a:t>
            </a:r>
          </a:p>
        </p:txBody>
      </p:sp>
    </p:spTree>
    <p:extLst>
      <p:ext uri="{BB962C8B-B14F-4D97-AF65-F5344CB8AC3E}">
        <p14:creationId xmlns:p14="http://schemas.microsoft.com/office/powerpoint/2010/main" val="81535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553" y="365125"/>
            <a:ext cx="11456894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характеристика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553" y="1509824"/>
            <a:ext cx="11456894" cy="55466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чертой является сильнейшая психическая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пресыщаемость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Внимание ребенка с РДА устойчиво в течение букваль­но нескольких минут, а иногда и секунд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Ощущения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РДА характерно своеобразие в реагировании на сенсорные раздражители.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восприятии ребенка с РДА отмечается также нарушение ори­ентировки в пространстве, искажение целостной картины реаль­ного предметного мира.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память. 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РДА имеют богатое воображение, согласно дру­гой — воображение имеет характер патологического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фантазирования (Лео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Каннер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5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2908" y="387274"/>
            <a:ext cx="6712772" cy="2345167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мутизм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(отсутствие речи) значительной части детей;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эхолалии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(повторение слов, фраз, сказанных другим лицом), часто отставленные, т. е. воспроизводимые не тотчас, а спустя некоторое время;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852" y="3076687"/>
            <a:ext cx="10858948" cy="361456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количествослов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-штампов и фраз-штампов,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фонографичность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(«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попугайность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речи, что при часто хорошей памяти создает иллюзию развитой речи;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обращения в речи, несостоятельность в диалоге (хотя монологическая речь иногда развита хорошо);</a:t>
            </a:r>
          </a:p>
          <a:p>
            <a:pPr lvl="0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автономность речи;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появление в речи личных местоимений (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особенно«я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 и их неправильное употребление (о себе— «он» или «ты», о других иногда «я»);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09" y="267146"/>
            <a:ext cx="4256400" cy="258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7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93" y="195005"/>
            <a:ext cx="12096307" cy="1325563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коррекционно-педагогической помощи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РДА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12" y="1942251"/>
            <a:ext cx="11141149" cy="43806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страна – Дания.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есть термин –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оперантное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поведенческая терапия распространена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Норвегии. Южной Корее, в ряде Арабских стран, в Германии).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внешних условий, формирующих желаемое поведение.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направлена на социально-бытовую адаптацию, речевое развитие, овладение учебными предметами, формирование производственных навыков.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 индивидуальный характер.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90" y="616688"/>
            <a:ext cx="4121002" cy="26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18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1190</Words>
  <Application>Microsoft Office PowerPoint</Application>
  <PresentationFormat>Широкоэкранный</PresentationFormat>
  <Paragraphs>97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МАДОУ «Детский сад № 227» города Перми</vt:lpstr>
      <vt:lpstr>Актуальность</vt:lpstr>
      <vt:lpstr>К.С.Лебединская. Определение АУТИЗМ -</vt:lpstr>
      <vt:lpstr>Презентация PowerPoint</vt:lpstr>
      <vt:lpstr>Классификация О.С. Никольской по характеру доминирования страхов: </vt:lpstr>
      <vt:lpstr>Проявления аутизма</vt:lpstr>
      <vt:lpstr>Психолого-педагогическая характеристика </vt:lpstr>
      <vt:lpstr>Речевое развитие.  мутизм (отсутствие речи) значительной части детей; эхолалии (повторение слов, фраз, сказанных другим лицом), часто отставленные, т. е. воспроизводимые не тотчас, а спустя некоторое время;</vt:lpstr>
      <vt:lpstr>Организация коррекционно-педагогической помощи  детям с РДА </vt:lpstr>
      <vt:lpstr>ТЕАССН (терапия и обучение аутистичных и имеющих коммуникационные нарушения детей) –</vt:lpstr>
      <vt:lpstr>Презентация PowerPoint</vt:lpstr>
      <vt:lpstr>Приёмы работы с аутичными детьми </vt:lpstr>
      <vt:lpstr>Стереотипная игра аутичного ребенка как повод для знакомства </vt:lpstr>
      <vt:lpstr>Сенсорные игры</vt:lpstr>
      <vt:lpstr>Театрализованные игры</vt:lpstr>
      <vt:lpstr>Заключение</vt:lpstr>
      <vt:lpstr>Рекомендации для организации бытового поведения аутичных детей, формирования у них навыков социально-бытовой адаптации: </vt:lpstr>
      <vt:lpstr>Презентация PowerPoint</vt:lpstr>
      <vt:lpstr>Список литературы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Российской Федерации Федеральное государственное бюджетное образовательное учреждение высшего профессионального образования «Пермский государственный гуманитарно - педагогический университет» Факультет педагогики и психологии детства Кафедра дошкольной педагогики и психологии</dc:title>
  <dc:creator>Алексей</dc:creator>
  <cp:lastModifiedBy>Алексей</cp:lastModifiedBy>
  <cp:revision>18</cp:revision>
  <dcterms:created xsi:type="dcterms:W3CDTF">2017-02-03T17:13:55Z</dcterms:created>
  <dcterms:modified xsi:type="dcterms:W3CDTF">2017-02-07T11:39:26Z</dcterms:modified>
</cp:coreProperties>
</file>