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D56EC-5854-4298-B0C7-C072D08266D3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701C0-5EE5-4A7D-888B-2A4AA8903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006.radikal.ru/0907/35/fa8cc61b1091.jpg" TargetMode="External"/><Relationship Id="rId3" Type="http://schemas.openxmlformats.org/officeDocument/2006/relationships/hyperlink" Target="http://kolyan.net/uploads/posts/2011-07/1311696793_rssryoryerrsryeryor-srrr.jpg" TargetMode="External"/><Relationship Id="rId7" Type="http://schemas.openxmlformats.org/officeDocument/2006/relationships/hyperlink" Target="http://lifeglobe.net/media/entry/3171/03s1lgj.jpg" TargetMode="External"/><Relationship Id="rId2" Type="http://schemas.openxmlformats.org/officeDocument/2006/relationships/hyperlink" Target="http://s55.radikal.ru/i147/1103/e7/8fcdca37fb7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royvitrina.ru/uploaded/goods/7318-35863.jpg" TargetMode="External"/><Relationship Id="rId11" Type="http://schemas.openxmlformats.org/officeDocument/2006/relationships/hyperlink" Target="http://uanews.org/sites/default/files/story-images/wasp.jpg" TargetMode="External"/><Relationship Id="rId5" Type="http://schemas.openxmlformats.org/officeDocument/2006/relationships/hyperlink" Target="http://fashion-cult.ru/images/product/quelle/14981953_beret-colors-for-life.jpg" TargetMode="External"/><Relationship Id="rId10" Type="http://schemas.openxmlformats.org/officeDocument/2006/relationships/hyperlink" Target="http://900igr.net/datai/zhivotnye/Dikie-3.files/0003-002-Lama.jpg" TargetMode="External"/><Relationship Id="rId4" Type="http://schemas.openxmlformats.org/officeDocument/2006/relationships/hyperlink" Target="http://gif-and-jpeg.ru/d/32991-2/jivotniy_mir0200.jpg" TargetMode="External"/><Relationship Id="rId9" Type="http://schemas.openxmlformats.org/officeDocument/2006/relationships/hyperlink" Target="http://img1.liveinternet.ru/images/attach/c/9/105/635/105635061_0_3a8a4_bb040935_L.pn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571480"/>
            <a:ext cx="6486548" cy="57150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лицей №1 имени А.С.Пушкина города Томска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143116"/>
            <a:ext cx="5828069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Занимательные задания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 окружающему миру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3-4 класс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5572140"/>
            <a:ext cx="38111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Выполнила: Бондарь Елена Александровна,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714356"/>
            <a:ext cx="303775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Реки России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3s1lg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28575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User\Desktop\13632697978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500174"/>
            <a:ext cx="476250" cy="476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1000108"/>
            <a:ext cx="203613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2214554"/>
            <a:ext cx="540000" cy="79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2428868"/>
            <a:ext cx="2495811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500438"/>
            <a:ext cx="218040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4857760"/>
            <a:ext cx="11650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ЛУГА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 flipV="1">
            <a:off x="1648556" y="4995122"/>
            <a:ext cx="500066" cy="22534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572264" y="4929198"/>
            <a:ext cx="192270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ВОЛГА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fa8cc61b1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242889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357554" y="1714488"/>
            <a:ext cx="209544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 = Н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9454" y="1857364"/>
            <a:ext cx="133562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3000372"/>
            <a:ext cx="203613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4572008"/>
            <a:ext cx="6286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4429132"/>
            <a:ext cx="160467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НЕВА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2" y="1428736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+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esktop\13632697978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71480"/>
            <a:ext cx="476250" cy="476250"/>
          </a:xfrm>
          <a:prstGeom prst="rect">
            <a:avLst/>
          </a:prstGeom>
          <a:noFill/>
        </p:spPr>
      </p:pic>
      <p:pic>
        <p:nvPicPr>
          <p:cNvPr id="3076" name="Picture 4" descr="C:\Users\User\Desktop\13632697978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71480"/>
            <a:ext cx="476250" cy="476250"/>
          </a:xfrm>
          <a:prstGeom prst="rect">
            <a:avLst/>
          </a:prstGeom>
          <a:noFill/>
        </p:spPr>
      </p:pic>
      <p:pic>
        <p:nvPicPr>
          <p:cNvPr id="3077" name="Picture 5" descr="C:\Users\User\Desktop\13632697978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71480"/>
            <a:ext cx="476250" cy="476250"/>
          </a:xfrm>
          <a:prstGeom prst="rect">
            <a:avLst/>
          </a:prstGeom>
          <a:noFill/>
        </p:spPr>
      </p:pic>
      <p:pic>
        <p:nvPicPr>
          <p:cNvPr id="3078" name="Picture 6" descr="C:\Users\User\Desktop\13632697978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571480"/>
            <a:ext cx="476250" cy="476250"/>
          </a:xfrm>
          <a:prstGeom prst="rect">
            <a:avLst/>
          </a:prstGeom>
          <a:noFill/>
        </p:spPr>
      </p:pic>
      <p:pic>
        <p:nvPicPr>
          <p:cNvPr id="3079" name="Picture 7" descr="C:\Users\User\Desktop\13632697978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71480"/>
            <a:ext cx="476250" cy="476250"/>
          </a:xfrm>
          <a:prstGeom prst="rect">
            <a:avLst/>
          </a:prstGeom>
          <a:noFill/>
        </p:spPr>
      </p:pic>
      <p:pic>
        <p:nvPicPr>
          <p:cNvPr id="3080" name="Picture 8" descr="C:\Users\User\Desktop\13632697978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571480"/>
            <a:ext cx="476250" cy="476250"/>
          </a:xfrm>
          <a:prstGeom prst="rect">
            <a:avLst/>
          </a:prstGeom>
          <a:noFill/>
        </p:spPr>
      </p:pic>
      <p:pic>
        <p:nvPicPr>
          <p:cNvPr id="3081" name="Picture 9" descr="C:\Users\User\Desktop\105635061_0_3a8a4_bb040935_L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00496" y="357166"/>
            <a:ext cx="2857500" cy="28575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000892" y="2000240"/>
            <a:ext cx="1728358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АМУР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2" name="Picture 10" descr="C:\Users\User\Desktop\0003-002-La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000372"/>
            <a:ext cx="2643206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428728" y="5429264"/>
            <a:ext cx="428628" cy="42862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428728" y="4714884"/>
            <a:ext cx="5565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29454" y="4929198"/>
            <a:ext cx="1781258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КАМА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was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785794"/>
            <a:ext cx="2498725" cy="1874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5643602" cy="92868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http://s55.radikal.ru/i147/1103/e7/8fcdca37fb76.jpg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шаблон.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http://kolyan.net/uploads/posts/2011-07/1311696793_rssryoryerrsryeryor-srrr.jpg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слон.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http://gif-and-jpeg.ru/d/32991-2/jivotniy_mir0200.jpg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зебра.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http://fashion-cult.ru/images/product/quelle/14981953_beret-colors-for-life.jpg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берет.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http://www.stroyvitrina.ru/uploaded/goods/7318-35863.jpg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ель.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http://lifeglobe.net/media/entry/3171/03s1lgj.jpg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мост.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http://i006.radikal.ru/0907/35/fa8cc61b1091.jpg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дог.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http://img1.liveinternet.ru/images/attach/c/9/105/635/105635061_0_3a8a4_bb040935_L.png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муравей.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http://900igr.net/datai/zhivotnye/Dikie-3.files/0003-002-Lama.jpg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лама.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http://uanews.org/sites/default/files/story-images/wasp.jpg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оса.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928934"/>
            <a:ext cx="8286808" cy="714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kumimoji="0" lang="ru-RU" sz="4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857232"/>
            <a:ext cx="552067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Соедини 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определение и пояснение к нему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428868"/>
            <a:ext cx="477316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Место, где река берёт своё начало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286124"/>
            <a:ext cx="56623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Место, где река впадает в другой водоём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214818"/>
            <a:ext cx="60312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Малая река, которая впадает в данную реку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72396" y="2500306"/>
            <a:ext cx="12474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УСТЬЕ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29520" y="3357562"/>
            <a:ext cx="15127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ПРИТОК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4214818"/>
            <a:ext cx="13091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ИСТОК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endCxn id="10" idx="1"/>
          </p:cNvCxnSpPr>
          <p:nvPr/>
        </p:nvCxnSpPr>
        <p:spPr>
          <a:xfrm>
            <a:off x="5286380" y="2786058"/>
            <a:ext cx="2286016" cy="165959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000760" y="2786058"/>
            <a:ext cx="1357322" cy="7858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7" idx="3"/>
            <a:endCxn id="9" idx="1"/>
          </p:cNvCxnSpPr>
          <p:nvPr/>
        </p:nvCxnSpPr>
        <p:spPr>
          <a:xfrm flipV="1">
            <a:off x="6316923" y="3588395"/>
            <a:ext cx="1112597" cy="8572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857232"/>
            <a:ext cx="435087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«Пятый лишний»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А"/>
          <p:cNvSpPr/>
          <p:nvPr/>
        </p:nvSpPr>
        <p:spPr>
          <a:xfrm>
            <a:off x="500034" y="1857364"/>
            <a:ext cx="34323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Атлантический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"/>
          <p:cNvSpPr/>
          <p:nvPr/>
        </p:nvSpPr>
        <p:spPr>
          <a:xfrm>
            <a:off x="5429256" y="2214554"/>
            <a:ext cx="29122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Бенгальский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Л"/>
          <p:cNvSpPr/>
          <p:nvPr/>
        </p:nvSpPr>
        <p:spPr>
          <a:xfrm>
            <a:off x="2143108" y="5143512"/>
            <a:ext cx="4869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Северный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Ледовитый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И"/>
          <p:cNvSpPr/>
          <p:nvPr/>
        </p:nvSpPr>
        <p:spPr>
          <a:xfrm>
            <a:off x="500034" y="3571876"/>
            <a:ext cx="25795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Индийский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"/>
          <p:cNvSpPr/>
          <p:nvPr/>
        </p:nvSpPr>
        <p:spPr>
          <a:xfrm>
            <a:off x="6215074" y="3714752"/>
            <a:ext cx="15100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Тихий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000108"/>
            <a:ext cx="525958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Игра «Слово в слове»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2143116"/>
            <a:ext cx="497501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Над этой рекой всегда синева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000372"/>
            <a:ext cx="16046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НЕВА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4071942"/>
            <a:ext cx="4354205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Эта река, поверь, глубока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4857760"/>
            <a:ext cx="13260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ОКА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твет 1"/>
          <p:cNvSpPr/>
          <p:nvPr/>
        </p:nvSpPr>
        <p:spPr>
          <a:xfrm>
            <a:off x="3428992" y="2928934"/>
            <a:ext cx="177484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твет 2"/>
          <p:cNvSpPr/>
          <p:nvPr/>
        </p:nvSpPr>
        <p:spPr>
          <a:xfrm>
            <a:off x="3500430" y="4857760"/>
            <a:ext cx="177484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357298"/>
            <a:ext cx="4882427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Над этой рекой летит иволга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2571744"/>
            <a:ext cx="21087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ИВОЛГА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твет 1"/>
          <p:cNvSpPr/>
          <p:nvPr/>
        </p:nvSpPr>
        <p:spPr>
          <a:xfrm>
            <a:off x="3428992" y="2571744"/>
            <a:ext cx="1949573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3857628"/>
            <a:ext cx="5237203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 этой реке не плавал Гвидон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143512"/>
            <a:ext cx="12202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ДОН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твет 2"/>
          <p:cNvSpPr/>
          <p:nvPr/>
        </p:nvSpPr>
        <p:spPr>
          <a:xfrm>
            <a:off x="3571868" y="5143512"/>
            <a:ext cx="1949573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168026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endParaRPr lang="ru-RU" sz="1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7" y="2000239"/>
            <a:ext cx="684000" cy="61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714356"/>
            <a:ext cx="182415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1928802"/>
            <a:ext cx="1622688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86190"/>
            <a:ext cx="2071702" cy="1857388"/>
          </a:xfrm>
          <a:prstGeom prst="rect">
            <a:avLst/>
          </a:prstGeom>
          <a:noFill/>
        </p:spPr>
      </p:pic>
      <p:pic>
        <p:nvPicPr>
          <p:cNvPr id="1029" name="Picture 5" descr="C:\Users\User\Desktop\1311696793_rssryoryerrsryeryor-srr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929066"/>
            <a:ext cx="2571768" cy="20002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858016" y="5000636"/>
            <a:ext cx="199939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РУСЛО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13632697978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786190"/>
            <a:ext cx="476250" cy="476250"/>
          </a:xfrm>
          <a:prstGeom prst="rect">
            <a:avLst/>
          </a:prstGeom>
          <a:noFill/>
        </p:spPr>
      </p:pic>
      <p:pic>
        <p:nvPicPr>
          <p:cNvPr id="7" name="Picture 3" descr="C:\Users\User\Desktop\13632697978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786190"/>
            <a:ext cx="476250" cy="476250"/>
          </a:xfrm>
          <a:prstGeom prst="rect">
            <a:avLst/>
          </a:prstGeom>
          <a:noFill/>
        </p:spPr>
      </p:pic>
      <p:pic>
        <p:nvPicPr>
          <p:cNvPr id="14" name="Picture 3" descr="C:\Users\User\Desktop\13632697978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786190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785926"/>
            <a:ext cx="6928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ятно 2 2"/>
          <p:cNvSpPr/>
          <p:nvPr/>
        </p:nvSpPr>
        <p:spPr>
          <a:xfrm>
            <a:off x="1428728" y="1785926"/>
            <a:ext cx="914400" cy="9144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1785926"/>
            <a:ext cx="7585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3214678" y="1857364"/>
            <a:ext cx="914400" cy="9144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1928794" y="785794"/>
            <a:ext cx="914400" cy="9144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928670"/>
            <a:ext cx="10038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= О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48" y="1785926"/>
            <a:ext cx="6976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ятно 2 12"/>
          <p:cNvSpPr/>
          <p:nvPr/>
        </p:nvSpPr>
        <p:spPr>
          <a:xfrm>
            <a:off x="5000628" y="1785926"/>
            <a:ext cx="914400" cy="9144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2000240"/>
            <a:ext cx="218662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БОЛОТО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User\Desktop\jivotniy_mir0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714752"/>
            <a:ext cx="2571768" cy="217646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57158" y="4000504"/>
            <a:ext cx="7825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3214686"/>
            <a:ext cx="59183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143108" y="3357562"/>
            <a:ext cx="714380" cy="57150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035951" y="3321843"/>
            <a:ext cx="714380" cy="64294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643306" y="4000504"/>
            <a:ext cx="7825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58016" y="4857760"/>
            <a:ext cx="173368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136326979781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786190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3240" y="2071678"/>
            <a:ext cx="1693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ЧЕЙ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2214554"/>
            <a:ext cx="1978491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РУЧЕЙ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357694"/>
            <a:ext cx="723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4357694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4286256"/>
            <a:ext cx="2004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РУДА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00892" y="4643446"/>
            <a:ext cx="1561133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ser\Desktop\13632697978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000240"/>
            <a:ext cx="476250" cy="476250"/>
          </a:xfrm>
          <a:prstGeom prst="rect">
            <a:avLst/>
          </a:prstGeom>
          <a:noFill/>
        </p:spPr>
      </p:pic>
      <p:pic>
        <p:nvPicPr>
          <p:cNvPr id="4" name="Picture 3" descr="C:\Users\User\Desktop\13632697978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000240"/>
            <a:ext cx="476250" cy="476250"/>
          </a:xfrm>
          <a:prstGeom prst="rect">
            <a:avLst/>
          </a:prstGeom>
          <a:noFill/>
        </p:spPr>
      </p:pic>
      <p:pic>
        <p:nvPicPr>
          <p:cNvPr id="10" name="Picture 4" descr="C:\Users\User\Desktop\13632697978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286256"/>
            <a:ext cx="476250" cy="47625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28596" y="2071678"/>
            <a:ext cx="2100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РУКА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4981953_beret-colors-for-li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2357454" cy="19288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00430" y="1928802"/>
            <a:ext cx="6735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2214554"/>
            <a:ext cx="184698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БЕРЕГ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00570"/>
            <a:ext cx="91082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User\Desktop\7318-358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500438"/>
            <a:ext cx="2581275" cy="25955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643702" y="4929198"/>
            <a:ext cx="172483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МЕЛЬ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User\Desktop\13632697978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1142984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212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автономное общеобразовательное учреждение лицей №1 имени А.С.Пушкина города Томска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Интернет - ресурсы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64</cp:revision>
  <dcterms:created xsi:type="dcterms:W3CDTF">2014-01-19T05:41:35Z</dcterms:created>
  <dcterms:modified xsi:type="dcterms:W3CDTF">2015-11-14T00:04:02Z</dcterms:modified>
</cp:coreProperties>
</file>