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7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</a:rPr>
              <a:t>ВРЕМЕНА ГОДА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ОСЕНЬ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НОЯБРЬ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Поле чёрно-белым стало:</a:t>
            </a:r>
          </a:p>
          <a:p>
            <a:pPr>
              <a:buNone/>
            </a:pPr>
            <a:r>
              <a:rPr lang="ru-RU" sz="4000" b="1" dirty="0" smtClean="0"/>
              <a:t>Падает то дождь, то снег.</a:t>
            </a:r>
          </a:p>
          <a:p>
            <a:pPr>
              <a:buNone/>
            </a:pPr>
            <a:r>
              <a:rPr lang="ru-RU" sz="4000" b="1" dirty="0" smtClean="0"/>
              <a:t>А ещё похолодало —</a:t>
            </a:r>
          </a:p>
          <a:p>
            <a:pPr>
              <a:buNone/>
            </a:pPr>
            <a:r>
              <a:rPr lang="ru-RU" sz="4000" b="1" dirty="0" smtClean="0"/>
              <a:t>Льдом сковало воды рек.</a:t>
            </a:r>
          </a:p>
          <a:p>
            <a:pPr>
              <a:buNone/>
            </a:pPr>
            <a:r>
              <a:rPr lang="ru-RU" sz="4000" b="1" dirty="0" smtClean="0"/>
              <a:t>Мёрзнет в поле озимь ржи.</a:t>
            </a:r>
          </a:p>
          <a:p>
            <a:pPr>
              <a:buNone/>
            </a:pPr>
            <a:r>
              <a:rPr lang="ru-RU" sz="4000" b="1" dirty="0" smtClean="0"/>
              <a:t>Что за месяц, подскажи?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72456"/>
            <a:ext cx="936104" cy="41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128792" cy="687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Какой по счету приходит осень?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3 (ТРЕТЬЕЙ)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01416"/>
            <a:ext cx="841053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139952" cy="364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-14520"/>
            <a:ext cx="5076056" cy="687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Запомни 3 месяца осени: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1.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2.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3.</a:t>
            </a:r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2880320" cy="14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28803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53136"/>
            <a:ext cx="2880320" cy="148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Запомни 3 месяца осени: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1.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2.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3.</a:t>
            </a:r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2880320" cy="14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28803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53136"/>
            <a:ext cx="2880320" cy="148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852936"/>
            <a:ext cx="1008112" cy="1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365104"/>
            <a:ext cx="1008112" cy="1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5949280"/>
            <a:ext cx="1008112" cy="1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СЕНТЯБРЬ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Опустел наш летний сад,</a:t>
            </a:r>
          </a:p>
          <a:p>
            <a:pPr>
              <a:buNone/>
            </a:pPr>
            <a:r>
              <a:rPr lang="ru-RU" sz="4000" b="1" dirty="0" smtClean="0"/>
              <a:t>Паутинки вдаль летят,</a:t>
            </a:r>
          </a:p>
          <a:p>
            <a:pPr>
              <a:buNone/>
            </a:pPr>
            <a:r>
              <a:rPr lang="ru-RU" sz="4000" b="1" dirty="0" smtClean="0"/>
              <a:t>И на южный край земли</a:t>
            </a:r>
          </a:p>
          <a:p>
            <a:pPr>
              <a:buNone/>
            </a:pPr>
            <a:r>
              <a:rPr lang="ru-RU" sz="4000" b="1" dirty="0" smtClean="0"/>
              <a:t>Потянулись журавли.</a:t>
            </a:r>
          </a:p>
          <a:p>
            <a:pPr>
              <a:buNone/>
            </a:pPr>
            <a:r>
              <a:rPr lang="ru-RU" sz="4000" b="1" dirty="0" smtClean="0"/>
              <a:t>Распахнулись двери школ.</a:t>
            </a:r>
          </a:p>
          <a:p>
            <a:pPr>
              <a:buNone/>
            </a:pPr>
            <a:r>
              <a:rPr lang="ru-RU" sz="4000" b="1" dirty="0" smtClean="0"/>
              <a:t>Что за месяц к нам пришёл?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ОКТЯБРЬ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Всё мрачней лицо природы:</a:t>
            </a:r>
          </a:p>
          <a:p>
            <a:pPr>
              <a:buNone/>
            </a:pPr>
            <a:r>
              <a:rPr lang="ru-RU" sz="4000" b="1" dirty="0" smtClean="0"/>
              <a:t>Почернели огороды,</a:t>
            </a:r>
          </a:p>
          <a:p>
            <a:pPr>
              <a:buNone/>
            </a:pPr>
            <a:r>
              <a:rPr lang="ru-RU" sz="4000" b="1" dirty="0" smtClean="0"/>
              <a:t>Оголяются леса,</a:t>
            </a:r>
          </a:p>
          <a:p>
            <a:pPr>
              <a:buNone/>
            </a:pPr>
            <a:r>
              <a:rPr lang="ru-RU" sz="4000" b="1" dirty="0" smtClean="0"/>
              <a:t>Молкнут птичьи голоса,</a:t>
            </a:r>
          </a:p>
          <a:p>
            <a:pPr>
              <a:buNone/>
            </a:pPr>
            <a:r>
              <a:rPr lang="ru-RU" sz="4000" b="1" dirty="0" smtClean="0"/>
              <a:t>Мишка в спячку завалился.</a:t>
            </a:r>
          </a:p>
          <a:p>
            <a:pPr>
              <a:buNone/>
            </a:pPr>
            <a:r>
              <a:rPr lang="ru-RU" sz="4000" b="1" dirty="0" smtClean="0"/>
              <a:t>Что за месяц к нам явился?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131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ВРЕМЕНА ГОДА</vt:lpstr>
      <vt:lpstr>Презентация PowerPoint</vt:lpstr>
      <vt:lpstr>Презентация PowerPoint</vt:lpstr>
      <vt:lpstr>Какой по счету приходит осень?</vt:lpstr>
      <vt:lpstr>Презентация PowerPoint</vt:lpstr>
      <vt:lpstr>Запомни 3 месяца осени:</vt:lpstr>
      <vt:lpstr>Запомни 3 месяца осени:</vt:lpstr>
      <vt:lpstr>СЕНТЯБРЬ</vt:lpstr>
      <vt:lpstr>ОКТЯБРЬ</vt:lpstr>
      <vt:lpstr>НОЯБРЬ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10</cp:revision>
  <dcterms:modified xsi:type="dcterms:W3CDTF">2017-02-06T21:00:51Z</dcterms:modified>
</cp:coreProperties>
</file>